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5" r:id="rId3"/>
    <p:sldId id="260" r:id="rId4"/>
    <p:sldId id="268" r:id="rId5"/>
    <p:sldId id="269" r:id="rId6"/>
    <p:sldId id="27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31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02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4DB60-D118-4D15-8AF7-1B4742977BBB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F8CB2-59BA-4C0D-8E73-BCBC023E1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191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D543-239B-476A-9D99-B1212B861C05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036A-1077-4B56-8E6B-F9AC20807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74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D543-239B-476A-9D99-B1212B861C05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036A-1077-4B56-8E6B-F9AC20807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840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D543-239B-476A-9D99-B1212B861C05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036A-1077-4B56-8E6B-F9AC20807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255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D543-239B-476A-9D99-B1212B861C05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036A-1077-4B56-8E6B-F9AC20807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43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D543-239B-476A-9D99-B1212B861C05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036A-1077-4B56-8E6B-F9AC20807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346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D543-239B-476A-9D99-B1212B861C05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036A-1077-4B56-8E6B-F9AC20807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955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D543-239B-476A-9D99-B1212B861C05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036A-1077-4B56-8E6B-F9AC20807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03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D543-239B-476A-9D99-B1212B861C05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036A-1077-4B56-8E6B-F9AC20807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232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D543-239B-476A-9D99-B1212B861C05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036A-1077-4B56-8E6B-F9AC20807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809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D543-239B-476A-9D99-B1212B861C05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036A-1077-4B56-8E6B-F9AC20807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02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D543-239B-476A-9D99-B1212B861C05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036A-1077-4B56-8E6B-F9AC20807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175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 t="-26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DD543-239B-476A-9D99-B1212B861C05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C036A-1077-4B56-8E6B-F9AC2080751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-6672"/>
            <a:ext cx="12192000" cy="6864672"/>
          </a:xfrm>
          <a:prstGeom prst="frame">
            <a:avLst>
              <a:gd name="adj1" fmla="val 4645"/>
            </a:avLst>
          </a:prstGeom>
          <a:blipFill dpi="0" rotWithShape="1">
            <a:blip r:embed="rId13"/>
            <a:srcRect/>
            <a:stretch>
              <a:fillRect/>
            </a:stretch>
          </a:blipFill>
          <a:ln w="38100">
            <a:solidFill>
              <a:srgbClr val="632D09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56582"/>
            <a:ext cx="1535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632D09"/>
                </a:solidFill>
                <a:latin typeface="Monotype Corsiva" panose="03010101010201010101" pitchFamily="66" charset="0"/>
              </a:rPr>
              <a:t>Никифорова Н.В.</a:t>
            </a:r>
            <a:endParaRPr lang="ru-RU" sz="1600" dirty="0">
              <a:solidFill>
                <a:srgbClr val="632D09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35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bin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bin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bin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img2.pngindir.com/20180606/jyq/kisspng-bee-honey-pancake-computer-icons-clip-art-honey-5b179949d10f71.1177289415282732258563.jpg" TargetMode="External"/><Relationship Id="rId3" Type="http://schemas.openxmlformats.org/officeDocument/2006/relationships/hyperlink" Target="https://www.vl.ru/afisha/uploads/events/2b2/82565_big.png?v=1513641337" TargetMode="External"/><Relationship Id="rId7" Type="http://schemas.openxmlformats.org/officeDocument/2006/relationships/hyperlink" Target="https://avatars.mds.yandex.net/get-pdb/1495767/e19410d6-6249-41b7-83f1-4abfa736d57b/s1200?webp=false" TargetMode="External"/><Relationship Id="rId2" Type="http://schemas.openxmlformats.org/officeDocument/2006/relationships/hyperlink" Target="https://i.pinimg.com/originals/69/6e/7e/696e7e0046ce7da6e58a11b7263b25d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mg.favpng.com/22/19/18/bee-cartoon-royalty-free-clip-art-png-favpng-bR7bH5sasyTACUqeJJ82B5DRr.jpg" TargetMode="External"/><Relationship Id="rId5" Type="http://schemas.openxmlformats.org/officeDocument/2006/relationships/hyperlink" Target="https://avatars.mds.yandex.net/get-pdb/1899866/9bf25680-9dcb-4d91-98ab-250d7eedc6b5/s1200?webp=false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s://galkinosad.edusite.ru/images/schmisprap.png" TargetMode="External"/><Relationship Id="rId9" Type="http://schemas.openxmlformats.org/officeDocument/2006/relationships/hyperlink" Target="http://didaktor.ru/kak-organizovat-golosovanie-ili-sorevnovanie-na-multimedijnom-urok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11022904" y="6046939"/>
            <a:ext cx="739036" cy="429017"/>
          </a:xfrm>
          <a:prstGeom prst="notchedRightArrow">
            <a:avLst/>
          </a:prstGeom>
          <a:solidFill>
            <a:srgbClr val="FFFF00"/>
          </a:solidFill>
          <a:ln w="28575">
            <a:solidFill>
              <a:srgbClr val="632D0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кумент 5">
            <a:hlinkClick r:id="rId2" action="ppaction://hlinksldjump" highlightClick="1"/>
          </p:cNvPr>
          <p:cNvSpPr/>
          <p:nvPr/>
        </p:nvSpPr>
        <p:spPr>
          <a:xfrm>
            <a:off x="400833" y="5921679"/>
            <a:ext cx="425885" cy="554276"/>
          </a:xfrm>
          <a:prstGeom prst="actionButtonDocument">
            <a:avLst/>
          </a:prstGeom>
          <a:solidFill>
            <a:srgbClr val="FFFF00"/>
          </a:solidFill>
          <a:ln w="28575">
            <a:solidFill>
              <a:srgbClr val="632D0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и</a:t>
            </a:r>
            <a:endParaRPr lang="ru-RU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462" y="1218489"/>
            <a:ext cx="6889077" cy="14448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22250" r="20632"/>
          <a:stretch/>
        </p:blipFill>
        <p:spPr>
          <a:xfrm>
            <a:off x="3484324" y="4836339"/>
            <a:ext cx="5223353" cy="177409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/>
          <a:srcRect l="7728" r="7484" b="18616"/>
          <a:stretch/>
        </p:blipFill>
        <p:spPr>
          <a:xfrm>
            <a:off x="2219195" y="166824"/>
            <a:ext cx="7753611" cy="1423981"/>
          </a:xfrm>
          <a:prstGeom prst="rect">
            <a:avLst/>
          </a:prstGeom>
        </p:spPr>
      </p:pic>
      <p:pic>
        <p:nvPicPr>
          <p:cNvPr id="18" name="Picture 2" descr="https://www.vl.ru/afisha/uploads/events/2b2/82565_big.png?v=151364133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350" y="2362838"/>
            <a:ext cx="2625998" cy="316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8"/>
          <p:cNvSpPr>
            <a:spLocks noChangeArrowheads="1"/>
          </p:cNvSpPr>
          <p:nvPr/>
        </p:nvSpPr>
        <p:spPr bwMode="auto">
          <a:xfrm rot="21269124">
            <a:off x="2432443" y="3349783"/>
            <a:ext cx="1488420" cy="1367878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auto">
          <a:xfrm rot="19715603">
            <a:off x="4127582" y="2617895"/>
            <a:ext cx="1602907" cy="1573527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 rot="20828872">
            <a:off x="6314412" y="3049616"/>
            <a:ext cx="1163049" cy="1504952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50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00833" y="563776"/>
            <a:ext cx="8805797" cy="427127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632D09"/>
            </a:solidFill>
          </a:ln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rgbClr val="632D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Ребята!</a:t>
            </a:r>
            <a:r>
              <a:rPr lang="ru-RU" sz="3600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/>
            </a:r>
            <a:br>
              <a:rPr lang="ru-RU" sz="3600" dirty="0" smtClean="0">
                <a:solidFill>
                  <a:srgbClr val="632D09"/>
                </a:solidFill>
                <a:latin typeface="Comic Sans MS" panose="030F0702030302020204" pitchFamily="66" charset="0"/>
              </a:rPr>
            </a:br>
            <a:r>
              <a:rPr lang="ru-RU" sz="3600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Давайте проведём соревнования между рядами. С каждого ряда</a:t>
            </a:r>
            <a:r>
              <a:rPr lang="ru-RU" sz="3600" dirty="0">
                <a:solidFill>
                  <a:srgbClr val="632D09"/>
                </a:solidFill>
                <a:latin typeface="Comic Sans MS" panose="030F0702030302020204" pitchFamily="66" charset="0"/>
              </a:rPr>
              <a:t> </a:t>
            </a:r>
            <a:r>
              <a:rPr lang="ru-RU" sz="3600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 участник  определяет склонение имени существительного и у доски нажимает соответствующую кнопку. Ход переходит к следующему игроку. Побеждает команда, которая раньше закончит. </a:t>
            </a:r>
            <a:br>
              <a:rPr lang="ru-RU" sz="3600" dirty="0" smtClean="0">
                <a:solidFill>
                  <a:srgbClr val="632D09"/>
                </a:solidFill>
                <a:latin typeface="Comic Sans MS" panose="030F0702030302020204" pitchFamily="66" charset="0"/>
              </a:rPr>
            </a:br>
            <a:r>
              <a:rPr lang="ru-RU" sz="3600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 </a:t>
            </a:r>
            <a:br>
              <a:rPr lang="ru-RU" sz="3600" dirty="0" smtClean="0">
                <a:solidFill>
                  <a:srgbClr val="632D09"/>
                </a:solidFill>
                <a:latin typeface="Comic Sans MS" panose="030F0702030302020204" pitchFamily="66" charset="0"/>
              </a:rPr>
            </a:br>
            <a:r>
              <a:rPr lang="ru-RU" sz="3600" dirty="0" smtClean="0">
                <a:solidFill>
                  <a:srgbClr val="632D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Удачи всем!</a:t>
            </a:r>
            <a:r>
              <a:rPr lang="ru-RU" dirty="0" smtClean="0">
                <a:solidFill>
                  <a:srgbClr val="632D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dirty="0" smtClean="0">
                <a:solidFill>
                  <a:srgbClr val="632D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ru-RU" dirty="0">
              <a:solidFill>
                <a:srgbClr val="632D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www.vl.ru/afisha/uploads/events/2b2/82565_big.png?v=151364133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0084" y="1390389"/>
            <a:ext cx="4390122" cy="529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с вырезом 5">
            <a:hlinkClick r:id="" action="ppaction://hlinkshowjump?jump=nextslide"/>
          </p:cNvPr>
          <p:cNvSpPr/>
          <p:nvPr/>
        </p:nvSpPr>
        <p:spPr>
          <a:xfrm>
            <a:off x="3807913" y="5429485"/>
            <a:ext cx="2167002" cy="663879"/>
          </a:xfrm>
          <a:prstGeom prst="notchedRightArrow">
            <a:avLst/>
          </a:prstGeom>
          <a:solidFill>
            <a:srgbClr val="FFFF00"/>
          </a:solidFill>
          <a:ln w="28575">
            <a:solidFill>
              <a:srgbClr val="632D0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32D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 старт</a:t>
            </a:r>
            <a:endParaRPr lang="ru-RU" sz="2800" b="1" dirty="0">
              <a:solidFill>
                <a:srgbClr val="632D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939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1106121" y="483658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улей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1106121" y="483658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бочка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1106121" y="483658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пчела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1106121" y="483658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степь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918" y="4352306"/>
            <a:ext cx="1826523" cy="212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4638" y="4352306"/>
            <a:ext cx="1826523" cy="212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638" y="4352306"/>
            <a:ext cx="1826523" cy="212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1753080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3315691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2526744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2526744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3315691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1753080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3315691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2526744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1753080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1753080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952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 w="952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2526744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952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 w="952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3315691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114" y="1348438"/>
            <a:ext cx="3467878" cy="3542969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 rot="697000" flipH="1">
            <a:off x="2800466" y="3481694"/>
            <a:ext cx="1129819" cy="1092674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106121" y="483658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солнце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3315691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3080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2526744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1448642" y="2687373"/>
            <a:ext cx="1097037" cy="10150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 rot="21269124">
            <a:off x="1613129" y="3507234"/>
            <a:ext cx="1085217" cy="9370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 rot="10981013" flipV="1">
            <a:off x="3118672" y="2674809"/>
            <a:ext cx="1086385" cy="105432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086" name="Rectangle 38"/>
          <p:cNvSpPr>
            <a:spLocks noChangeArrowheads="1"/>
          </p:cNvSpPr>
          <p:nvPr/>
        </p:nvSpPr>
        <p:spPr bwMode="auto">
          <a:xfrm rot="205310" flipH="1">
            <a:off x="2296000" y="2031041"/>
            <a:ext cx="1161775" cy="115311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8771842" y="486649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лето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10982648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9420037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10177101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8771842" y="486649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полоса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9420037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952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 w="952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10177101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952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 w="952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Rectangle 26"/>
          <p:cNvSpPr>
            <a:spLocks noChangeArrowheads="1"/>
          </p:cNvSpPr>
          <p:nvPr/>
        </p:nvSpPr>
        <p:spPr bwMode="auto">
          <a:xfrm>
            <a:off x="10982648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8771842" y="486649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листок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10177101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10982648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9420037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8771842" y="486649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дядя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Rectangle 30"/>
          <p:cNvSpPr>
            <a:spLocks noChangeArrowheads="1"/>
          </p:cNvSpPr>
          <p:nvPr/>
        </p:nvSpPr>
        <p:spPr bwMode="auto">
          <a:xfrm>
            <a:off x="10982648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Rectangle 31"/>
          <p:cNvSpPr>
            <a:spLocks noChangeArrowheads="1"/>
          </p:cNvSpPr>
          <p:nvPr/>
        </p:nvSpPr>
        <p:spPr bwMode="auto">
          <a:xfrm>
            <a:off x="10177101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Rectangle 32"/>
          <p:cNvSpPr>
            <a:spLocks noChangeArrowheads="1"/>
          </p:cNvSpPr>
          <p:nvPr/>
        </p:nvSpPr>
        <p:spPr bwMode="auto">
          <a:xfrm>
            <a:off x="9420037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8771842" y="486649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тишь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9420037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Rectangle 41"/>
          <p:cNvSpPr>
            <a:spLocks noChangeArrowheads="1"/>
          </p:cNvSpPr>
          <p:nvPr/>
        </p:nvSpPr>
        <p:spPr bwMode="auto">
          <a:xfrm>
            <a:off x="10982648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Rectangle 42"/>
          <p:cNvSpPr>
            <a:spLocks noChangeArrowheads="1"/>
          </p:cNvSpPr>
          <p:nvPr/>
        </p:nvSpPr>
        <p:spPr bwMode="auto">
          <a:xfrm>
            <a:off x="10177101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9834" y="1348438"/>
            <a:ext cx="3467878" cy="3542969"/>
          </a:xfrm>
          <a:prstGeom prst="rect">
            <a:avLst/>
          </a:prstGeom>
          <a:noFill/>
        </p:spPr>
      </p:pic>
      <p:sp>
        <p:nvSpPr>
          <p:cNvPr id="50" name="Rectangle 4"/>
          <p:cNvSpPr>
            <a:spLocks noChangeArrowheads="1"/>
          </p:cNvSpPr>
          <p:nvPr/>
        </p:nvSpPr>
        <p:spPr bwMode="auto">
          <a:xfrm rot="1302886" flipH="1">
            <a:off x="10457411" y="3433062"/>
            <a:ext cx="864469" cy="108730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1" name="Rectangle 22"/>
          <p:cNvSpPr>
            <a:spLocks noChangeArrowheads="1"/>
          </p:cNvSpPr>
          <p:nvPr/>
        </p:nvSpPr>
        <p:spPr bwMode="auto">
          <a:xfrm rot="20828872">
            <a:off x="9341889" y="2457783"/>
            <a:ext cx="903039" cy="1112908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2" name="Rectangle 28"/>
          <p:cNvSpPr>
            <a:spLocks noChangeArrowheads="1"/>
          </p:cNvSpPr>
          <p:nvPr/>
        </p:nvSpPr>
        <p:spPr bwMode="auto">
          <a:xfrm rot="19593490">
            <a:off x="9415343" y="3421885"/>
            <a:ext cx="852265" cy="110965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 rot="10981013" flipV="1">
            <a:off x="10756317" y="2376937"/>
            <a:ext cx="1015999" cy="1106681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4" name="Rectangle 38"/>
          <p:cNvSpPr>
            <a:spLocks noChangeArrowheads="1"/>
          </p:cNvSpPr>
          <p:nvPr/>
        </p:nvSpPr>
        <p:spPr bwMode="auto">
          <a:xfrm flipH="1">
            <a:off x="10021572" y="1942409"/>
            <a:ext cx="989483" cy="118463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6" name="Rectangle 35"/>
          <p:cNvSpPr>
            <a:spLocks noChangeArrowheads="1"/>
          </p:cNvSpPr>
          <p:nvPr/>
        </p:nvSpPr>
        <p:spPr bwMode="auto">
          <a:xfrm>
            <a:off x="17576550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57" name="Rectangle 36"/>
          <p:cNvSpPr>
            <a:spLocks noChangeArrowheads="1"/>
          </p:cNvSpPr>
          <p:nvPr/>
        </p:nvSpPr>
        <p:spPr bwMode="auto">
          <a:xfrm>
            <a:off x="18382097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Rectangle 37"/>
          <p:cNvSpPr>
            <a:spLocks noChangeArrowheads="1"/>
          </p:cNvSpPr>
          <p:nvPr/>
        </p:nvSpPr>
        <p:spPr bwMode="auto">
          <a:xfrm>
            <a:off x="16819486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Rectangle 40"/>
          <p:cNvSpPr>
            <a:spLocks noChangeArrowheads="1"/>
          </p:cNvSpPr>
          <p:nvPr/>
        </p:nvSpPr>
        <p:spPr bwMode="auto">
          <a:xfrm>
            <a:off x="16819486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60" name="Rectangle 41"/>
          <p:cNvSpPr>
            <a:spLocks noChangeArrowheads="1"/>
          </p:cNvSpPr>
          <p:nvPr/>
        </p:nvSpPr>
        <p:spPr bwMode="auto">
          <a:xfrm>
            <a:off x="18382097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Rectangle 42"/>
          <p:cNvSpPr>
            <a:spLocks noChangeArrowheads="1"/>
          </p:cNvSpPr>
          <p:nvPr/>
        </p:nvSpPr>
        <p:spPr bwMode="auto">
          <a:xfrm>
            <a:off x="17576550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Text Box 23"/>
          <p:cNvSpPr txBox="1">
            <a:spLocks noChangeArrowheads="1"/>
          </p:cNvSpPr>
          <p:nvPr/>
        </p:nvSpPr>
        <p:spPr bwMode="auto">
          <a:xfrm>
            <a:off x="16625934" y="518422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дочь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Rectangle 24"/>
          <p:cNvSpPr>
            <a:spLocks noChangeArrowheads="1"/>
          </p:cNvSpPr>
          <p:nvPr/>
        </p:nvSpPr>
        <p:spPr bwMode="auto">
          <a:xfrm>
            <a:off x="16819486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952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 w="952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64" name="Rectangle 25"/>
          <p:cNvSpPr>
            <a:spLocks noChangeArrowheads="1"/>
          </p:cNvSpPr>
          <p:nvPr/>
        </p:nvSpPr>
        <p:spPr bwMode="auto">
          <a:xfrm>
            <a:off x="17576550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952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 w="952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Rectangle 26"/>
          <p:cNvSpPr>
            <a:spLocks noChangeArrowheads="1"/>
          </p:cNvSpPr>
          <p:nvPr/>
        </p:nvSpPr>
        <p:spPr bwMode="auto">
          <a:xfrm>
            <a:off x="18382097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Rectangle 30"/>
          <p:cNvSpPr>
            <a:spLocks noChangeArrowheads="1"/>
          </p:cNvSpPr>
          <p:nvPr/>
        </p:nvSpPr>
        <p:spPr bwMode="auto">
          <a:xfrm>
            <a:off x="18382097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Rectangle 31"/>
          <p:cNvSpPr>
            <a:spLocks noChangeArrowheads="1"/>
          </p:cNvSpPr>
          <p:nvPr/>
        </p:nvSpPr>
        <p:spPr bwMode="auto">
          <a:xfrm>
            <a:off x="17576550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68" name="Rectangle 32"/>
          <p:cNvSpPr>
            <a:spLocks noChangeArrowheads="1"/>
          </p:cNvSpPr>
          <p:nvPr/>
        </p:nvSpPr>
        <p:spPr bwMode="auto">
          <a:xfrm>
            <a:off x="16819486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69" name="Text Box 39"/>
          <p:cNvSpPr txBox="1">
            <a:spLocks noChangeArrowheads="1"/>
          </p:cNvSpPr>
          <p:nvPr/>
        </p:nvSpPr>
        <p:spPr bwMode="auto">
          <a:xfrm>
            <a:off x="16625934" y="518422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вещь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70" name="Text Box 34"/>
          <p:cNvSpPr txBox="1">
            <a:spLocks noChangeArrowheads="1"/>
          </p:cNvSpPr>
          <p:nvPr/>
        </p:nvSpPr>
        <p:spPr bwMode="auto">
          <a:xfrm>
            <a:off x="16625934" y="518422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пшеница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71" name="Text Box 5"/>
          <p:cNvSpPr txBox="1">
            <a:spLocks noChangeArrowheads="1"/>
          </p:cNvSpPr>
          <p:nvPr/>
        </p:nvSpPr>
        <p:spPr bwMode="auto">
          <a:xfrm>
            <a:off x="16625934" y="518422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мёд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72" name="Text Box 29"/>
          <p:cNvSpPr txBox="1">
            <a:spLocks noChangeArrowheads="1"/>
          </p:cNvSpPr>
          <p:nvPr/>
        </p:nvSpPr>
        <p:spPr bwMode="auto">
          <a:xfrm>
            <a:off x="16625934" y="518422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шляпа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76954" y="1348438"/>
            <a:ext cx="3467878" cy="3542969"/>
          </a:xfrm>
          <a:prstGeom prst="rect">
            <a:avLst/>
          </a:prstGeom>
          <a:noFill/>
        </p:spPr>
      </p:pic>
      <p:sp>
        <p:nvSpPr>
          <p:cNvPr id="74" name="Rectangle 4"/>
          <p:cNvSpPr>
            <a:spLocks noChangeArrowheads="1"/>
          </p:cNvSpPr>
          <p:nvPr/>
        </p:nvSpPr>
        <p:spPr bwMode="auto">
          <a:xfrm flipH="1">
            <a:off x="17773840" y="3341623"/>
            <a:ext cx="1187971" cy="108730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5" name="Rectangle 22"/>
          <p:cNvSpPr>
            <a:spLocks noChangeArrowheads="1"/>
          </p:cNvSpPr>
          <p:nvPr/>
        </p:nvSpPr>
        <p:spPr bwMode="auto">
          <a:xfrm>
            <a:off x="16693406" y="2396680"/>
            <a:ext cx="1201931" cy="111290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6" name="Rectangle 28"/>
          <p:cNvSpPr>
            <a:spLocks noChangeArrowheads="1"/>
          </p:cNvSpPr>
          <p:nvPr/>
        </p:nvSpPr>
        <p:spPr bwMode="auto">
          <a:xfrm rot="19483559">
            <a:off x="16818948" y="3399750"/>
            <a:ext cx="1150023" cy="1107547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7" name="Rectangle 33"/>
          <p:cNvSpPr>
            <a:spLocks noChangeArrowheads="1"/>
          </p:cNvSpPr>
          <p:nvPr/>
        </p:nvSpPr>
        <p:spPr bwMode="auto">
          <a:xfrm rot="10981013" flipV="1">
            <a:off x="17991324" y="2428346"/>
            <a:ext cx="1232464" cy="1106681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8" name="Rectangle 38"/>
          <p:cNvSpPr>
            <a:spLocks noChangeArrowheads="1"/>
          </p:cNvSpPr>
          <p:nvPr/>
        </p:nvSpPr>
        <p:spPr bwMode="auto">
          <a:xfrm flipH="1">
            <a:off x="17287801" y="1811914"/>
            <a:ext cx="1350508" cy="1184637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01758" y="4072976"/>
            <a:ext cx="1370967" cy="15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Rectangle 9"/>
          <p:cNvSpPr>
            <a:spLocks noChangeArrowheads="1"/>
          </p:cNvSpPr>
          <p:nvPr/>
        </p:nvSpPr>
        <p:spPr bwMode="auto">
          <a:xfrm>
            <a:off x="18382097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81" name="Rectangle 10"/>
          <p:cNvSpPr>
            <a:spLocks noChangeArrowheads="1"/>
          </p:cNvSpPr>
          <p:nvPr/>
        </p:nvSpPr>
        <p:spPr bwMode="auto">
          <a:xfrm>
            <a:off x="16819486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83" name="Rectangle 12"/>
          <p:cNvSpPr>
            <a:spLocks noChangeArrowheads="1"/>
          </p:cNvSpPr>
          <p:nvPr/>
        </p:nvSpPr>
        <p:spPr bwMode="auto">
          <a:xfrm>
            <a:off x="17576550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84" name="Rectangle 35"/>
          <p:cNvSpPr>
            <a:spLocks noChangeArrowheads="1"/>
          </p:cNvSpPr>
          <p:nvPr/>
        </p:nvSpPr>
        <p:spPr bwMode="auto">
          <a:xfrm>
            <a:off x="6329430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85" name="Rectangle 36"/>
          <p:cNvSpPr>
            <a:spLocks noChangeArrowheads="1"/>
          </p:cNvSpPr>
          <p:nvPr/>
        </p:nvSpPr>
        <p:spPr bwMode="auto">
          <a:xfrm>
            <a:off x="7134977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86" name="Rectangle 37"/>
          <p:cNvSpPr>
            <a:spLocks noChangeArrowheads="1"/>
          </p:cNvSpPr>
          <p:nvPr/>
        </p:nvSpPr>
        <p:spPr bwMode="auto">
          <a:xfrm>
            <a:off x="5572366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87" name="Rectangle 40"/>
          <p:cNvSpPr>
            <a:spLocks noChangeArrowheads="1"/>
          </p:cNvSpPr>
          <p:nvPr/>
        </p:nvSpPr>
        <p:spPr bwMode="auto">
          <a:xfrm>
            <a:off x="5572366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88" name="Rectangle 41"/>
          <p:cNvSpPr>
            <a:spLocks noChangeArrowheads="1"/>
          </p:cNvSpPr>
          <p:nvPr/>
        </p:nvSpPr>
        <p:spPr bwMode="auto">
          <a:xfrm>
            <a:off x="7134977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89" name="Rectangle 42"/>
          <p:cNvSpPr>
            <a:spLocks noChangeArrowheads="1"/>
          </p:cNvSpPr>
          <p:nvPr/>
        </p:nvSpPr>
        <p:spPr bwMode="auto">
          <a:xfrm>
            <a:off x="6329430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90" name="Text Box 23"/>
          <p:cNvSpPr txBox="1">
            <a:spLocks noChangeArrowheads="1"/>
          </p:cNvSpPr>
          <p:nvPr/>
        </p:nvSpPr>
        <p:spPr bwMode="auto">
          <a:xfrm>
            <a:off x="4961842" y="483658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дочь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91" name="Rectangle 24"/>
          <p:cNvSpPr>
            <a:spLocks noChangeArrowheads="1"/>
          </p:cNvSpPr>
          <p:nvPr/>
        </p:nvSpPr>
        <p:spPr bwMode="auto">
          <a:xfrm>
            <a:off x="5572366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952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 w="952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92" name="Rectangle 25"/>
          <p:cNvSpPr>
            <a:spLocks noChangeArrowheads="1"/>
          </p:cNvSpPr>
          <p:nvPr/>
        </p:nvSpPr>
        <p:spPr bwMode="auto">
          <a:xfrm>
            <a:off x="6329430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952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 w="952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93" name="Rectangle 26"/>
          <p:cNvSpPr>
            <a:spLocks noChangeArrowheads="1"/>
          </p:cNvSpPr>
          <p:nvPr/>
        </p:nvSpPr>
        <p:spPr bwMode="auto">
          <a:xfrm>
            <a:off x="7134977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94" name="Rectangle 30"/>
          <p:cNvSpPr>
            <a:spLocks noChangeArrowheads="1"/>
          </p:cNvSpPr>
          <p:nvPr/>
        </p:nvSpPr>
        <p:spPr bwMode="auto">
          <a:xfrm>
            <a:off x="7134977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95" name="Rectangle 31"/>
          <p:cNvSpPr>
            <a:spLocks noChangeArrowheads="1"/>
          </p:cNvSpPr>
          <p:nvPr/>
        </p:nvSpPr>
        <p:spPr bwMode="auto">
          <a:xfrm>
            <a:off x="6329430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96" name="Rectangle 32"/>
          <p:cNvSpPr>
            <a:spLocks noChangeArrowheads="1"/>
          </p:cNvSpPr>
          <p:nvPr/>
        </p:nvSpPr>
        <p:spPr bwMode="auto">
          <a:xfrm>
            <a:off x="5572366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97" name="Text Box 39"/>
          <p:cNvSpPr txBox="1">
            <a:spLocks noChangeArrowheads="1"/>
          </p:cNvSpPr>
          <p:nvPr/>
        </p:nvSpPr>
        <p:spPr bwMode="auto">
          <a:xfrm>
            <a:off x="4961842" y="483658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вещь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98" name="Text Box 34"/>
          <p:cNvSpPr txBox="1">
            <a:spLocks noChangeArrowheads="1"/>
          </p:cNvSpPr>
          <p:nvPr/>
        </p:nvSpPr>
        <p:spPr bwMode="auto">
          <a:xfrm>
            <a:off x="4961842" y="483658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пшеница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99" name="Text Box 5"/>
          <p:cNvSpPr txBox="1">
            <a:spLocks noChangeArrowheads="1"/>
          </p:cNvSpPr>
          <p:nvPr/>
        </p:nvSpPr>
        <p:spPr bwMode="auto">
          <a:xfrm>
            <a:off x="4961842" y="483658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мёд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100" name="Text Box 29"/>
          <p:cNvSpPr txBox="1">
            <a:spLocks noChangeArrowheads="1"/>
          </p:cNvSpPr>
          <p:nvPr/>
        </p:nvSpPr>
        <p:spPr bwMode="auto">
          <a:xfrm>
            <a:off x="4961842" y="483658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шляпа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9834" y="1348438"/>
            <a:ext cx="3467878" cy="3542969"/>
          </a:xfrm>
          <a:prstGeom prst="rect">
            <a:avLst/>
          </a:prstGeom>
          <a:noFill/>
        </p:spPr>
      </p:pic>
      <p:sp>
        <p:nvSpPr>
          <p:cNvPr id="102" name="Rectangle 4"/>
          <p:cNvSpPr>
            <a:spLocks noChangeArrowheads="1"/>
          </p:cNvSpPr>
          <p:nvPr/>
        </p:nvSpPr>
        <p:spPr bwMode="auto">
          <a:xfrm rot="1299102" flipH="1">
            <a:off x="6425956" y="3375694"/>
            <a:ext cx="1187971" cy="108730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3" name="Rectangle 22"/>
          <p:cNvSpPr>
            <a:spLocks noChangeArrowheads="1"/>
          </p:cNvSpPr>
          <p:nvPr/>
        </p:nvSpPr>
        <p:spPr bwMode="auto">
          <a:xfrm rot="20545604">
            <a:off x="5472179" y="2524298"/>
            <a:ext cx="1201931" cy="111290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4" name="Rectangle 28"/>
          <p:cNvSpPr>
            <a:spLocks noChangeArrowheads="1"/>
          </p:cNvSpPr>
          <p:nvPr/>
        </p:nvSpPr>
        <p:spPr bwMode="auto">
          <a:xfrm rot="18702858">
            <a:off x="5571828" y="3399750"/>
            <a:ext cx="1150023" cy="1107547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5" name="Rectangle 33"/>
          <p:cNvSpPr>
            <a:spLocks noChangeArrowheads="1"/>
          </p:cNvSpPr>
          <p:nvPr/>
        </p:nvSpPr>
        <p:spPr bwMode="auto">
          <a:xfrm rot="11944043" flipV="1">
            <a:off x="6744204" y="2428346"/>
            <a:ext cx="1232464" cy="1106681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6" name="Rectangle 38"/>
          <p:cNvSpPr>
            <a:spLocks noChangeArrowheads="1"/>
          </p:cNvSpPr>
          <p:nvPr/>
        </p:nvSpPr>
        <p:spPr bwMode="auto">
          <a:xfrm rot="871367" flipH="1">
            <a:off x="6057114" y="1959602"/>
            <a:ext cx="1350508" cy="1184637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8" name="Rectangle 9"/>
          <p:cNvSpPr>
            <a:spLocks noChangeArrowheads="1"/>
          </p:cNvSpPr>
          <p:nvPr/>
        </p:nvSpPr>
        <p:spPr bwMode="auto">
          <a:xfrm>
            <a:off x="7134977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109" name="Rectangle 10"/>
          <p:cNvSpPr>
            <a:spLocks noChangeArrowheads="1"/>
          </p:cNvSpPr>
          <p:nvPr/>
        </p:nvSpPr>
        <p:spPr bwMode="auto">
          <a:xfrm>
            <a:off x="5572366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110" name="Rectangle 12"/>
          <p:cNvSpPr>
            <a:spLocks noChangeArrowheads="1"/>
          </p:cNvSpPr>
          <p:nvPr/>
        </p:nvSpPr>
        <p:spPr bwMode="auto">
          <a:xfrm>
            <a:off x="6329430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111" name="Стрелка вправо с вырезом 110">
            <a:hlinkClick r:id="" action="ppaction://hlinkshowjump?jump=nextslide"/>
          </p:cNvPr>
          <p:cNvSpPr/>
          <p:nvPr/>
        </p:nvSpPr>
        <p:spPr>
          <a:xfrm>
            <a:off x="11022904" y="6046939"/>
            <a:ext cx="739036" cy="429017"/>
          </a:xfrm>
          <a:prstGeom prst="notchedRightArrow">
            <a:avLst/>
          </a:prstGeom>
          <a:solidFill>
            <a:srgbClr val="FFFF00"/>
          </a:solidFill>
          <a:ln w="28575">
            <a:solidFill>
              <a:srgbClr val="632D0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930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50" autoRev="1" fill="remove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250" autoRev="1" fill="remove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0" dur="250" autoRev="1" fill="remove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50" autoRev="1" fill="remove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50" autoRev="1" fill="remove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250" autoRev="1" fill="remove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8" dur="250" autoRev="1" fill="remove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50" autoRev="1" fill="remove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250" autoRev="1" fill="remove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5" dur="250" autoRev="1" fill="remove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6" dur="250" autoRev="1" fill="remove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50" autoRev="1" fill="remove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250" autoRev="1" fill="remove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3" dur="250" autoRev="1" fill="remove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4" dur="250" autoRev="1" fill="remove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50" autoRev="1" fill="remove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 nodeType="clickPar">
                      <p:stCondLst>
                        <p:cond delay="0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5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 nodeType="clickPar">
                      <p:stCondLst>
                        <p:cond delay="0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250" autoRev="1" fill="remove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31" dur="250" autoRev="1" fill="remove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2" dur="250" autoRev="1" fill="remove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50" autoRev="1" fill="remove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250" autoRev="1" fill="remove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39" dur="250" autoRev="1" fill="remove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40" dur="250" autoRev="1" fill="remove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50" autoRev="1" fill="remove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 nodeType="clickPar">
                      <p:stCondLst>
                        <p:cond delay="0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1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72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3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9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80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1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500"/>
                            </p:stCondLst>
                            <p:childTnLst>
                              <p:par>
                                <p:cTn id="3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7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28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9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3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7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8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00"/>
                            </p:stCondLst>
                            <p:childTnLst>
                              <p:par>
                                <p:cTn id="3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3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84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5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6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1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92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3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00"/>
                            </p:stCondLst>
                            <p:childTnLst>
                              <p:par>
                                <p:cTn id="4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6" fill="hold">
                      <p:stCondLst>
                        <p:cond delay="0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9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40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1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2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7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48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9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0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2" fill="hold">
                      <p:stCondLst>
                        <p:cond delay="0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500"/>
                            </p:stCondLst>
                            <p:childTnLst>
                              <p:par>
                                <p:cTn id="4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9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2" fill="hold">
                      <p:stCondLst>
                        <p:cond delay="0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5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96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7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8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3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0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0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6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37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8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9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54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1" fill="hold">
                      <p:stCondLst>
                        <p:cond delay="0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4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45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6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7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4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9" fill="hold">
                      <p:stCondLst>
                        <p:cond delay="0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500"/>
                            </p:stCondLst>
                            <p:childTnLst>
                              <p:par>
                                <p:cTn id="5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8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9" fill="hold">
                      <p:stCondLst>
                        <p:cond delay="0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2" dur="25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93" dur="25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4" dur="25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5" dur="25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9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7" fill="hold">
                      <p:stCondLst>
                        <p:cond delay="0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0" dur="25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01" dur="25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2" dur="25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3" dur="25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0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5" fill="hold">
                      <p:stCondLst>
                        <p:cond delay="0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500"/>
                            </p:stCondLst>
                            <p:childTnLst>
                              <p:par>
                                <p:cTn id="6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5" fill="hold">
                      <p:stCondLst>
                        <p:cond delay="0"/>
                      </p:stCondLst>
                      <p:childTnLst>
                        <p:par>
                          <p:cTn id="646" fill="hold">
                            <p:stCondLst>
                              <p:cond delay="0"/>
                            </p:stCondLst>
                            <p:childTnLst>
                              <p:par>
                                <p:cTn id="64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8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49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0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1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5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3" fill="hold">
                      <p:stCondLst>
                        <p:cond delay="0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6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57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8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9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6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1" fill="hold">
                      <p:stCondLst>
                        <p:cond delay="0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500"/>
                            </p:stCondLst>
                            <p:childTnLst>
                              <p:par>
                                <p:cTn id="6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0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1" fill="hold">
                      <p:stCondLst>
                        <p:cond delay="0"/>
                      </p:stCondLst>
                      <p:childTnLst>
                        <p:par>
                          <p:cTn id="702" fill="hold">
                            <p:stCondLst>
                              <p:cond delay="0"/>
                            </p:stCondLst>
                            <p:childTnLst>
                              <p:par>
                                <p:cTn id="70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4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05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6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7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0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9" fill="hold">
                      <p:stCondLst>
                        <p:cond delay="0"/>
                      </p:stCondLst>
                      <p:childTnLst>
                        <p:par>
                          <p:cTn id="710" fill="hold">
                            <p:stCondLst>
                              <p:cond delay="0"/>
                            </p:stCondLst>
                            <p:childTnLst>
                              <p:par>
                                <p:cTn id="71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2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13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4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5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500"/>
                            </p:stCondLst>
                            <p:childTnLst>
                              <p:par>
                                <p:cTn id="7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6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5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7" fill="hold">
                      <p:stCondLst>
                        <p:cond delay="0"/>
                      </p:stCondLst>
                      <p:childTnLst>
                        <p:par>
                          <p:cTn id="758" fill="hold">
                            <p:stCondLst>
                              <p:cond delay="0"/>
                            </p:stCondLst>
                            <p:childTnLst>
                              <p:par>
                                <p:cTn id="75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0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61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2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3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5" fill="hold">
                      <p:stCondLst>
                        <p:cond delay="0"/>
                      </p:stCondLst>
                      <p:childTnLst>
                        <p:par>
                          <p:cTn id="766" fill="hold">
                            <p:stCondLst>
                              <p:cond delay="0"/>
                            </p:stCondLst>
                            <p:childTnLst>
                              <p:par>
                                <p:cTn id="76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8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69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0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1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7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3" fill="hold">
                      <p:stCondLst>
                        <p:cond delay="0"/>
                      </p:stCondLst>
                      <p:childTnLst>
                        <p:par>
                          <p:cTn id="774" fill="hold">
                            <p:stCondLst>
                              <p:cond delay="0"/>
                            </p:stCondLst>
                            <p:childTnLst>
                              <p:par>
                                <p:cTn id="7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9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8" fill="hold">
                      <p:stCondLst>
                        <p:cond delay="0"/>
                      </p:stCondLst>
                      <p:childTnLst>
                        <p:par>
                          <p:cTn id="799" fill="hold">
                            <p:stCondLst>
                              <p:cond delay="0"/>
                            </p:stCondLst>
                            <p:childTnLst>
                              <p:par>
                                <p:cTn id="80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1" dur="250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802" dur="250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03" dur="250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4" dur="250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805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6" fill="hold">
                      <p:stCondLst>
                        <p:cond delay="0"/>
                      </p:stCondLst>
                      <p:childTnLst>
                        <p:par>
                          <p:cTn id="807" fill="hold">
                            <p:stCondLst>
                              <p:cond delay="0"/>
                            </p:stCondLst>
                            <p:childTnLst>
                              <p:par>
                                <p:cTn id="80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9" dur="25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810" dur="25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1" dur="25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2" dur="25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81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4" fill="hold">
                      <p:stCondLst>
                        <p:cond delay="0"/>
                      </p:stCondLst>
                      <p:childTnLst>
                        <p:par>
                          <p:cTn id="815" fill="hold">
                            <p:stCondLst>
                              <p:cond delay="0"/>
                            </p:stCondLst>
                            <p:childTnLst>
                              <p:par>
                                <p:cTn id="8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500"/>
                            </p:stCondLst>
                            <p:childTnLst>
                              <p:par>
                                <p:cTn id="8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5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4" fill="hold">
                      <p:stCondLst>
                        <p:cond delay="0"/>
                      </p:stCondLst>
                      <p:childTnLst>
                        <p:par>
                          <p:cTn id="855" fill="hold">
                            <p:stCondLst>
                              <p:cond delay="0"/>
                            </p:stCondLst>
                            <p:childTnLst>
                              <p:par>
                                <p:cTn id="85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7" dur="25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858" dur="25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9" dur="25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0" dur="25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86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2" fill="hold">
                      <p:stCondLst>
                        <p:cond delay="0"/>
                      </p:stCondLst>
                      <p:childTnLst>
                        <p:par>
                          <p:cTn id="863" fill="hold">
                            <p:stCondLst>
                              <p:cond delay="0"/>
                            </p:stCondLst>
                            <p:childTnLst>
                              <p:par>
                                <p:cTn id="86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5" dur="25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866" dur="25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7" dur="25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8" dur="25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8" fill="hold">
                            <p:stCondLst>
                              <p:cond delay="500"/>
                            </p:stCondLst>
                            <p:childTnLst>
                              <p:par>
                                <p:cTn id="8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9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0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0" fill="hold">
                      <p:stCondLst>
                        <p:cond delay="0"/>
                      </p:stCondLst>
                      <p:childTnLst>
                        <p:par>
                          <p:cTn id="911" fill="hold">
                            <p:stCondLst>
                              <p:cond delay="0"/>
                            </p:stCondLst>
                            <p:childTnLst>
                              <p:par>
                                <p:cTn id="91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3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14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15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6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1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8" fill="hold">
                      <p:stCondLst>
                        <p:cond delay="0"/>
                      </p:stCondLst>
                      <p:childTnLst>
                        <p:par>
                          <p:cTn id="919" fill="hold">
                            <p:stCondLst>
                              <p:cond delay="0"/>
                            </p:stCondLst>
                            <p:childTnLst>
                              <p:par>
                                <p:cTn id="92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1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22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3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4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92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6" fill="hold">
                      <p:stCondLst>
                        <p:cond delay="0"/>
                      </p:stCondLst>
                      <p:childTnLst>
                        <p:par>
                          <p:cTn id="927" fill="hold">
                            <p:stCondLst>
                              <p:cond delay="0"/>
                            </p:stCondLst>
                            <p:childTnLst>
                              <p:par>
                                <p:cTn id="9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4" fill="hold">
                            <p:stCondLst>
                              <p:cond delay="500"/>
                            </p:stCondLst>
                            <p:childTnLst>
                              <p:par>
                                <p:cTn id="9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96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6" fill="hold">
                      <p:stCondLst>
                        <p:cond delay="0"/>
                      </p:stCondLst>
                      <p:childTnLst>
                        <p:par>
                          <p:cTn id="967" fill="hold">
                            <p:stCondLst>
                              <p:cond delay="0"/>
                            </p:stCondLst>
                            <p:childTnLst>
                              <p:par>
                                <p:cTn id="96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9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70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71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2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7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4" fill="hold">
                      <p:stCondLst>
                        <p:cond delay="0"/>
                      </p:stCondLst>
                      <p:childTnLst>
                        <p:par>
                          <p:cTn id="975" fill="hold">
                            <p:stCondLst>
                              <p:cond delay="0"/>
                            </p:stCondLst>
                            <p:childTnLst>
                              <p:par>
                                <p:cTn id="97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7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78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79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0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981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2" fill="hold">
                      <p:stCondLst>
                        <p:cond delay="0"/>
                      </p:stCondLst>
                      <p:childTnLst>
                        <p:par>
                          <p:cTn id="983" fill="hold">
                            <p:stCondLst>
                              <p:cond delay="0"/>
                            </p:stCondLst>
                            <p:childTnLst>
                              <p:par>
                                <p:cTn id="9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02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2" fill="hold">
                      <p:stCondLst>
                        <p:cond delay="0"/>
                      </p:stCondLst>
                      <p:childTnLst>
                        <p:par>
                          <p:cTn id="1023" fill="hold">
                            <p:stCondLst>
                              <p:cond delay="0"/>
                            </p:stCondLst>
                            <p:childTnLst>
                              <p:par>
                                <p:cTn id="102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5" dur="25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26" dur="25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7" dur="25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8" dur="25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02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0" fill="hold">
                      <p:stCondLst>
                        <p:cond delay="0"/>
                      </p:stCondLst>
                      <p:childTnLst>
                        <p:par>
                          <p:cTn id="1031" fill="hold">
                            <p:stCondLst>
                              <p:cond delay="0"/>
                            </p:stCondLst>
                            <p:childTnLst>
                              <p:par>
                                <p:cTn id="103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3" dur="25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34" dur="25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35" dur="25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6" dur="25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03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8" fill="hold">
                      <p:stCondLst>
                        <p:cond delay="0"/>
                      </p:stCondLst>
                      <p:childTnLst>
                        <p:par>
                          <p:cTn id="1039" fill="hold">
                            <p:stCondLst>
                              <p:cond delay="0"/>
                            </p:stCondLst>
                            <p:childTnLst>
                              <p:par>
                                <p:cTn id="10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2087" grpId="0" animBg="1"/>
      <p:bldP spid="2087" grpId="1" animBg="1"/>
      <p:bldP spid="2082" grpId="0" animBg="1"/>
      <p:bldP spid="2082" grpId="1" animBg="1"/>
      <p:bldP spid="2077" grpId="0" animBg="1"/>
      <p:bldP spid="2077" grpId="1" animBg="1"/>
      <p:bldP spid="2071" grpId="0" animBg="1"/>
      <p:bldP spid="2071" grpId="1" animBg="1"/>
      <p:bldP spid="2088" grpId="0" animBg="1"/>
      <p:bldP spid="2088" grpId="1" animBg="1"/>
      <p:bldP spid="2088" grpId="2" animBg="1"/>
      <p:bldP spid="2089" grpId="0" animBg="1"/>
      <p:bldP spid="2089" grpId="1" animBg="1"/>
      <p:bldP spid="2089" grpId="2" animBg="1"/>
      <p:bldP spid="2090" grpId="0" animBg="1"/>
      <p:bldP spid="2090" grpId="1" animBg="1"/>
      <p:bldP spid="2083" grpId="0" animBg="1"/>
      <p:bldP spid="2083" grpId="1" animBg="1"/>
      <p:bldP spid="2083" grpId="2" animBg="1"/>
      <p:bldP spid="2084" grpId="0" animBg="1"/>
      <p:bldP spid="2084" grpId="1" animBg="1"/>
      <p:bldP spid="2084" grpId="2" animBg="1"/>
      <p:bldP spid="2085" grpId="0" animBg="1"/>
      <p:bldP spid="2085" grpId="1" animBg="1"/>
      <p:bldP spid="2078" grpId="0" animBg="1"/>
      <p:bldP spid="2078" grpId="1" animBg="1"/>
      <p:bldP spid="2078" grpId="2" animBg="1"/>
      <p:bldP spid="2079" grpId="0" animBg="1"/>
      <p:bldP spid="2079" grpId="1" animBg="1"/>
      <p:bldP spid="2079" grpId="2" animBg="1"/>
      <p:bldP spid="2080" grpId="0" animBg="1"/>
      <p:bldP spid="2080" grpId="1" animBg="1"/>
      <p:bldP spid="2072" grpId="0" animBg="1"/>
      <p:bldP spid="2072" grpId="1" animBg="1"/>
      <p:bldP spid="2072" grpId="2" animBg="1"/>
      <p:bldP spid="2073" grpId="0" animBg="1"/>
      <p:bldP spid="2073" grpId="1" animBg="1"/>
      <p:bldP spid="2073" grpId="2" animBg="1"/>
      <p:bldP spid="2074" grpId="0" animBg="1"/>
      <p:bldP spid="2074" grpId="1" animBg="1"/>
      <p:bldP spid="2052" grpId="0" animBg="1"/>
      <p:bldP spid="2053" grpId="0" animBg="1"/>
      <p:bldP spid="2057" grpId="0" animBg="1"/>
      <p:bldP spid="2057" grpId="1" animBg="1"/>
      <p:bldP spid="2058" grpId="0" animBg="1"/>
      <p:bldP spid="2058" grpId="1" animBg="1"/>
      <p:bldP spid="2060" grpId="0" animBg="1"/>
      <p:bldP spid="2070" grpId="0" animBg="1"/>
      <p:bldP spid="2076" grpId="0" animBg="1"/>
      <p:bldP spid="2081" grpId="0" animBg="1"/>
      <p:bldP spid="2086" grpId="0" animBg="1"/>
      <p:bldP spid="29" grpId="0" animBg="1"/>
      <p:bldP spid="29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5" grpId="0" animBg="1"/>
      <p:bldP spid="46" grpId="0" animBg="1"/>
      <p:bldP spid="46" grpId="1" animBg="1"/>
      <p:bldP spid="47" grpId="0" animBg="1"/>
      <p:bldP spid="48" grpId="0" animBg="1"/>
      <p:bldP spid="48" grpId="1" animBg="1"/>
      <p:bldP spid="50" grpId="0" animBg="1"/>
      <p:bldP spid="51" grpId="0" animBg="1"/>
      <p:bldP spid="52" grpId="0" animBg="1"/>
      <p:bldP spid="53" grpId="0" animBg="1"/>
      <p:bldP spid="54" grpId="0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  <p:bldP spid="58" grpId="1" animBg="1"/>
      <p:bldP spid="58" grpId="2" animBg="1"/>
      <p:bldP spid="59" grpId="0" animBg="1"/>
      <p:bldP spid="59" grpId="1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6" grpId="0" animBg="1"/>
      <p:bldP spid="66" grpId="1" animBg="1"/>
      <p:bldP spid="66" grpId="2" animBg="1"/>
      <p:bldP spid="67" grpId="0" animBg="1"/>
      <p:bldP spid="67" grpId="1" animBg="1"/>
      <p:bldP spid="68" grpId="0" animBg="1"/>
      <p:bldP spid="68" grpId="1" animBg="1"/>
      <p:bldP spid="68" grpId="2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0" grpId="0" animBg="1"/>
      <p:bldP spid="80" grpId="1" animBg="1"/>
      <p:bldP spid="81" grpId="0" animBg="1"/>
      <p:bldP spid="83" grpId="0" animBg="1"/>
      <p:bldP spid="83" grpId="1" animBg="1"/>
      <p:bldP spid="84" grpId="0" animBg="1"/>
      <p:bldP spid="84" grpId="1" animBg="1"/>
      <p:bldP spid="84" grpId="2" animBg="1"/>
      <p:bldP spid="85" grpId="0" animBg="1"/>
      <p:bldP spid="85" grpId="1" animBg="1"/>
      <p:bldP spid="86" grpId="0" animBg="1"/>
      <p:bldP spid="86" grpId="1" animBg="1"/>
      <p:bldP spid="86" grpId="2" animBg="1"/>
      <p:bldP spid="87" grpId="0" animBg="1"/>
      <p:bldP spid="87" grpId="1" animBg="1"/>
      <p:bldP spid="88" grpId="0" animBg="1"/>
      <p:bldP spid="88" grpId="1" animBg="1"/>
      <p:bldP spid="88" grpId="2" animBg="1"/>
      <p:bldP spid="89" grpId="0" animBg="1"/>
      <p:bldP spid="89" grpId="1" animBg="1"/>
      <p:bldP spid="89" grpId="2" animBg="1"/>
      <p:bldP spid="90" grpId="0" animBg="1"/>
      <p:bldP spid="90" grpId="1" animBg="1"/>
      <p:bldP spid="91" grpId="0" animBg="1"/>
      <p:bldP spid="91" grpId="1" animBg="1"/>
      <p:bldP spid="91" grpId="2" animBg="1"/>
      <p:bldP spid="92" grpId="0" animBg="1"/>
      <p:bldP spid="92" grpId="1" animBg="1"/>
      <p:bldP spid="92" grpId="2" animBg="1"/>
      <p:bldP spid="93" grpId="0" animBg="1"/>
      <p:bldP spid="93" grpId="1" animBg="1"/>
      <p:bldP spid="94" grpId="0" animBg="1"/>
      <p:bldP spid="94" grpId="1" animBg="1"/>
      <p:bldP spid="94" grpId="2" animBg="1"/>
      <p:bldP spid="95" grpId="0" animBg="1"/>
      <p:bldP spid="95" grpId="1" animBg="1"/>
      <p:bldP spid="96" grpId="0" animBg="1"/>
      <p:bldP spid="96" grpId="1" animBg="1"/>
      <p:bldP spid="96" grpId="2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8" grpId="0" animBg="1"/>
      <p:bldP spid="108" grpId="1" animBg="1"/>
      <p:bldP spid="109" grpId="0" animBg="1"/>
      <p:bldP spid="110" grpId="0" animBg="1"/>
      <p:bldP spid="1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4973871" y="483246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зонт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8746981" y="483246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небо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8736850" y="483246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книга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8746981" y="483246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сестра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8736850" y="483246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дичь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4726" y="4352306"/>
            <a:ext cx="1826523" cy="212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1786" y="4352306"/>
            <a:ext cx="1826523" cy="212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156" y="4352306"/>
            <a:ext cx="1826523" cy="212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9393940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10956551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10167604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10167604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10956551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9393940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10956551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10167604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9393940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9393940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952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 w="952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10167604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952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 w="952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10956551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4974" y="1348438"/>
            <a:ext cx="3467878" cy="3542969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 rot="697000" flipH="1">
            <a:off x="10441326" y="3481694"/>
            <a:ext cx="1129819" cy="1092674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8746982" y="483246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мешок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0956551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9393940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0167604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9089502" y="2687373"/>
            <a:ext cx="1097037" cy="10150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 rot="21269124">
            <a:off x="9253989" y="3507234"/>
            <a:ext cx="1085217" cy="9370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 rot="10981013" flipV="1">
            <a:off x="10759532" y="2674809"/>
            <a:ext cx="1086385" cy="105432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086" name="Rectangle 38"/>
          <p:cNvSpPr>
            <a:spLocks noChangeArrowheads="1"/>
          </p:cNvSpPr>
          <p:nvPr/>
        </p:nvSpPr>
        <p:spPr bwMode="auto">
          <a:xfrm rot="205310" flipH="1">
            <a:off x="9936860" y="2031041"/>
            <a:ext cx="1161775" cy="115311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7199796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5637185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6394249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4973871" y="483246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глаза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5637185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952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 w="952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6394249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952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 w="952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Rectangle 26"/>
          <p:cNvSpPr>
            <a:spLocks noChangeArrowheads="1"/>
          </p:cNvSpPr>
          <p:nvPr/>
        </p:nvSpPr>
        <p:spPr bwMode="auto">
          <a:xfrm>
            <a:off x="7199796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4973871" y="483246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стол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6394249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7199796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5637185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4973871" y="483246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рука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Rectangle 30"/>
          <p:cNvSpPr>
            <a:spLocks noChangeArrowheads="1"/>
          </p:cNvSpPr>
          <p:nvPr/>
        </p:nvSpPr>
        <p:spPr bwMode="auto">
          <a:xfrm>
            <a:off x="7199796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Rectangle 31"/>
          <p:cNvSpPr>
            <a:spLocks noChangeArrowheads="1"/>
          </p:cNvSpPr>
          <p:nvPr/>
        </p:nvSpPr>
        <p:spPr bwMode="auto">
          <a:xfrm>
            <a:off x="6394249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Rectangle 32"/>
          <p:cNvSpPr>
            <a:spLocks noChangeArrowheads="1"/>
          </p:cNvSpPr>
          <p:nvPr/>
        </p:nvSpPr>
        <p:spPr bwMode="auto">
          <a:xfrm>
            <a:off x="5637185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4973871" y="483246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ночь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5637185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Rectangle 41"/>
          <p:cNvSpPr>
            <a:spLocks noChangeArrowheads="1"/>
          </p:cNvSpPr>
          <p:nvPr/>
        </p:nvSpPr>
        <p:spPr bwMode="auto">
          <a:xfrm>
            <a:off x="7199796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Rectangle 42"/>
          <p:cNvSpPr>
            <a:spLocks noChangeArrowheads="1"/>
          </p:cNvSpPr>
          <p:nvPr/>
        </p:nvSpPr>
        <p:spPr bwMode="auto">
          <a:xfrm>
            <a:off x="6394249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6982" y="1348438"/>
            <a:ext cx="3467878" cy="3542969"/>
          </a:xfrm>
          <a:prstGeom prst="rect">
            <a:avLst/>
          </a:prstGeom>
          <a:noFill/>
        </p:spPr>
      </p:pic>
      <p:sp>
        <p:nvSpPr>
          <p:cNvPr id="50" name="Rectangle 4"/>
          <p:cNvSpPr>
            <a:spLocks noChangeArrowheads="1"/>
          </p:cNvSpPr>
          <p:nvPr/>
        </p:nvSpPr>
        <p:spPr bwMode="auto">
          <a:xfrm rot="1302886" flipH="1">
            <a:off x="6674559" y="3433062"/>
            <a:ext cx="864469" cy="108730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1" name="Rectangle 22"/>
          <p:cNvSpPr>
            <a:spLocks noChangeArrowheads="1"/>
          </p:cNvSpPr>
          <p:nvPr/>
        </p:nvSpPr>
        <p:spPr bwMode="auto">
          <a:xfrm rot="20828872">
            <a:off x="5559037" y="2457783"/>
            <a:ext cx="903039" cy="1112908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2" name="Rectangle 28"/>
          <p:cNvSpPr>
            <a:spLocks noChangeArrowheads="1"/>
          </p:cNvSpPr>
          <p:nvPr/>
        </p:nvSpPr>
        <p:spPr bwMode="auto">
          <a:xfrm rot="19593490">
            <a:off x="5632491" y="3421885"/>
            <a:ext cx="852265" cy="110965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 rot="10981013" flipV="1">
            <a:off x="6973465" y="2376937"/>
            <a:ext cx="1015999" cy="1106681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4" name="Rectangle 38"/>
          <p:cNvSpPr>
            <a:spLocks noChangeArrowheads="1"/>
          </p:cNvSpPr>
          <p:nvPr/>
        </p:nvSpPr>
        <p:spPr bwMode="auto">
          <a:xfrm flipH="1">
            <a:off x="6238720" y="1942409"/>
            <a:ext cx="989483" cy="118463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84" name="Rectangle 35"/>
          <p:cNvSpPr>
            <a:spLocks noChangeArrowheads="1"/>
          </p:cNvSpPr>
          <p:nvPr/>
        </p:nvSpPr>
        <p:spPr bwMode="auto">
          <a:xfrm>
            <a:off x="2483948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85" name="Rectangle 36"/>
          <p:cNvSpPr>
            <a:spLocks noChangeArrowheads="1"/>
          </p:cNvSpPr>
          <p:nvPr/>
        </p:nvSpPr>
        <p:spPr bwMode="auto">
          <a:xfrm>
            <a:off x="3289495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86" name="Rectangle 37"/>
          <p:cNvSpPr>
            <a:spLocks noChangeArrowheads="1"/>
          </p:cNvSpPr>
          <p:nvPr/>
        </p:nvSpPr>
        <p:spPr bwMode="auto">
          <a:xfrm>
            <a:off x="1726884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87" name="Rectangle 40"/>
          <p:cNvSpPr>
            <a:spLocks noChangeArrowheads="1"/>
          </p:cNvSpPr>
          <p:nvPr/>
        </p:nvSpPr>
        <p:spPr bwMode="auto">
          <a:xfrm>
            <a:off x="1726884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88" name="Rectangle 41"/>
          <p:cNvSpPr>
            <a:spLocks noChangeArrowheads="1"/>
          </p:cNvSpPr>
          <p:nvPr/>
        </p:nvSpPr>
        <p:spPr bwMode="auto">
          <a:xfrm>
            <a:off x="3289495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89" name="Rectangle 42"/>
          <p:cNvSpPr>
            <a:spLocks noChangeArrowheads="1"/>
          </p:cNvSpPr>
          <p:nvPr/>
        </p:nvSpPr>
        <p:spPr bwMode="auto">
          <a:xfrm>
            <a:off x="2483948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90" name="Text Box 23"/>
          <p:cNvSpPr txBox="1">
            <a:spLocks noChangeArrowheads="1"/>
          </p:cNvSpPr>
          <p:nvPr/>
        </p:nvSpPr>
        <p:spPr bwMode="auto">
          <a:xfrm>
            <a:off x="1111089" y="483246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рожь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91" name="Rectangle 24"/>
          <p:cNvSpPr>
            <a:spLocks noChangeArrowheads="1"/>
          </p:cNvSpPr>
          <p:nvPr/>
        </p:nvSpPr>
        <p:spPr bwMode="auto">
          <a:xfrm>
            <a:off x="1726884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952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 w="952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92" name="Rectangle 25"/>
          <p:cNvSpPr>
            <a:spLocks noChangeArrowheads="1"/>
          </p:cNvSpPr>
          <p:nvPr/>
        </p:nvSpPr>
        <p:spPr bwMode="auto">
          <a:xfrm>
            <a:off x="2483948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952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 w="952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93" name="Rectangle 26"/>
          <p:cNvSpPr>
            <a:spLocks noChangeArrowheads="1"/>
          </p:cNvSpPr>
          <p:nvPr/>
        </p:nvSpPr>
        <p:spPr bwMode="auto">
          <a:xfrm>
            <a:off x="3289495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94" name="Rectangle 30"/>
          <p:cNvSpPr>
            <a:spLocks noChangeArrowheads="1"/>
          </p:cNvSpPr>
          <p:nvPr/>
        </p:nvSpPr>
        <p:spPr bwMode="auto">
          <a:xfrm>
            <a:off x="3289495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95" name="Rectangle 31"/>
          <p:cNvSpPr>
            <a:spLocks noChangeArrowheads="1"/>
          </p:cNvSpPr>
          <p:nvPr/>
        </p:nvSpPr>
        <p:spPr bwMode="auto">
          <a:xfrm>
            <a:off x="2483948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96" name="Rectangle 32"/>
          <p:cNvSpPr>
            <a:spLocks noChangeArrowheads="1"/>
          </p:cNvSpPr>
          <p:nvPr/>
        </p:nvSpPr>
        <p:spPr bwMode="auto">
          <a:xfrm>
            <a:off x="1726884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97" name="Text Box 39"/>
          <p:cNvSpPr txBox="1">
            <a:spLocks noChangeArrowheads="1"/>
          </p:cNvSpPr>
          <p:nvPr/>
        </p:nvSpPr>
        <p:spPr bwMode="auto">
          <a:xfrm>
            <a:off x="1111089" y="483246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ладонь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98" name="Text Box 34"/>
          <p:cNvSpPr txBox="1">
            <a:spLocks noChangeArrowheads="1"/>
          </p:cNvSpPr>
          <p:nvPr/>
        </p:nvSpPr>
        <p:spPr bwMode="auto">
          <a:xfrm>
            <a:off x="1111089" y="483246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школа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99" name="Text Box 5"/>
          <p:cNvSpPr txBox="1">
            <a:spLocks noChangeArrowheads="1"/>
          </p:cNvSpPr>
          <p:nvPr/>
        </p:nvSpPr>
        <p:spPr bwMode="auto">
          <a:xfrm>
            <a:off x="1111089" y="483246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smtClean="0">
                <a:solidFill>
                  <a:srgbClr val="632D09"/>
                </a:solidFill>
                <a:latin typeface="Comic Sans MS" panose="030F0702030302020204" pitchFamily="66" charset="0"/>
              </a:rPr>
              <a:t>море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100" name="Text Box 29"/>
          <p:cNvSpPr txBox="1">
            <a:spLocks noChangeArrowheads="1"/>
          </p:cNvSpPr>
          <p:nvPr/>
        </p:nvSpPr>
        <p:spPr bwMode="auto">
          <a:xfrm>
            <a:off x="1111089" y="483246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одежда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352" y="1348438"/>
            <a:ext cx="3467878" cy="3542969"/>
          </a:xfrm>
          <a:prstGeom prst="rect">
            <a:avLst/>
          </a:prstGeom>
          <a:noFill/>
        </p:spPr>
      </p:pic>
      <p:sp>
        <p:nvSpPr>
          <p:cNvPr id="102" name="Rectangle 4"/>
          <p:cNvSpPr>
            <a:spLocks noChangeArrowheads="1"/>
          </p:cNvSpPr>
          <p:nvPr/>
        </p:nvSpPr>
        <p:spPr bwMode="auto">
          <a:xfrm rot="1299102" flipH="1">
            <a:off x="2580474" y="3375694"/>
            <a:ext cx="1187971" cy="108730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3" name="Rectangle 22"/>
          <p:cNvSpPr>
            <a:spLocks noChangeArrowheads="1"/>
          </p:cNvSpPr>
          <p:nvPr/>
        </p:nvSpPr>
        <p:spPr bwMode="auto">
          <a:xfrm rot="20545604">
            <a:off x="1626697" y="2524298"/>
            <a:ext cx="1201931" cy="111290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4" name="Rectangle 28"/>
          <p:cNvSpPr>
            <a:spLocks noChangeArrowheads="1"/>
          </p:cNvSpPr>
          <p:nvPr/>
        </p:nvSpPr>
        <p:spPr bwMode="auto">
          <a:xfrm rot="18702858">
            <a:off x="1726346" y="3399750"/>
            <a:ext cx="1150023" cy="1107547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5" name="Rectangle 33"/>
          <p:cNvSpPr>
            <a:spLocks noChangeArrowheads="1"/>
          </p:cNvSpPr>
          <p:nvPr/>
        </p:nvSpPr>
        <p:spPr bwMode="auto">
          <a:xfrm rot="11944043" flipV="1">
            <a:off x="2898722" y="2428346"/>
            <a:ext cx="1232464" cy="1106681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6" name="Rectangle 38"/>
          <p:cNvSpPr>
            <a:spLocks noChangeArrowheads="1"/>
          </p:cNvSpPr>
          <p:nvPr/>
        </p:nvSpPr>
        <p:spPr bwMode="auto">
          <a:xfrm rot="871367" flipH="1">
            <a:off x="2211632" y="1959602"/>
            <a:ext cx="1350508" cy="1184637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8" name="Rectangle 9"/>
          <p:cNvSpPr>
            <a:spLocks noChangeArrowheads="1"/>
          </p:cNvSpPr>
          <p:nvPr/>
        </p:nvSpPr>
        <p:spPr bwMode="auto">
          <a:xfrm>
            <a:off x="3289495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109" name="Rectangle 10"/>
          <p:cNvSpPr>
            <a:spLocks noChangeArrowheads="1"/>
          </p:cNvSpPr>
          <p:nvPr/>
        </p:nvSpPr>
        <p:spPr bwMode="auto">
          <a:xfrm>
            <a:off x="1726884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110" name="Rectangle 12"/>
          <p:cNvSpPr>
            <a:spLocks noChangeArrowheads="1"/>
          </p:cNvSpPr>
          <p:nvPr/>
        </p:nvSpPr>
        <p:spPr bwMode="auto">
          <a:xfrm>
            <a:off x="2483948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83" name="Стрелка вправо с вырезом 82">
            <a:hlinkClick r:id="" action="ppaction://hlinkshowjump?jump=nextslide"/>
          </p:cNvPr>
          <p:cNvSpPr/>
          <p:nvPr/>
        </p:nvSpPr>
        <p:spPr>
          <a:xfrm>
            <a:off x="11022904" y="6046939"/>
            <a:ext cx="739036" cy="429017"/>
          </a:xfrm>
          <a:prstGeom prst="notchedRightArrow">
            <a:avLst/>
          </a:prstGeom>
          <a:solidFill>
            <a:srgbClr val="FFFF00"/>
          </a:solidFill>
          <a:ln w="28575">
            <a:solidFill>
              <a:srgbClr val="632D0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310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50" autoRev="1" fill="remove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250" autoRev="1" fill="remove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0" dur="250" autoRev="1" fill="remove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50" autoRev="1" fill="remove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50" autoRev="1" fill="remove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250" autoRev="1" fill="remove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8" dur="250" autoRev="1" fill="remove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50" autoRev="1" fill="remove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250" autoRev="1" fill="remove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5" dur="250" autoRev="1" fill="remove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6" dur="250" autoRev="1" fill="remove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50" autoRev="1" fill="remove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250" autoRev="1" fill="remove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3" dur="250" autoRev="1" fill="remove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4" dur="250" autoRev="1" fill="remove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50" autoRev="1" fill="remove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 nodeType="clickPar">
                      <p:stCondLst>
                        <p:cond delay="0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5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 nodeType="clickPar">
                      <p:stCondLst>
                        <p:cond delay="0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250" autoRev="1" fill="remove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31" dur="250" autoRev="1" fill="remove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2" dur="250" autoRev="1" fill="remove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50" autoRev="1" fill="remove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250" autoRev="1" fill="remove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39" dur="250" autoRev="1" fill="remove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40" dur="250" autoRev="1" fill="remove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50" autoRev="1" fill="remove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 nodeType="clickPar">
                      <p:stCondLst>
                        <p:cond delay="0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1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72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3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9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80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1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500"/>
                            </p:stCondLst>
                            <p:childTnLst>
                              <p:par>
                                <p:cTn id="3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7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28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9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3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7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8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00"/>
                            </p:stCondLst>
                            <p:childTnLst>
                              <p:par>
                                <p:cTn id="3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3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84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5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6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1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92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3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00"/>
                            </p:stCondLst>
                            <p:childTnLst>
                              <p:par>
                                <p:cTn id="4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6" fill="hold">
                      <p:stCondLst>
                        <p:cond delay="0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9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40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1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2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7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48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9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0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2" fill="hold">
                      <p:stCondLst>
                        <p:cond delay="0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500"/>
                            </p:stCondLst>
                            <p:childTnLst>
                              <p:par>
                                <p:cTn id="4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9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2" fill="hold">
                      <p:stCondLst>
                        <p:cond delay="0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5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96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7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8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3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0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0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6" dur="250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37" dur="250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8" dur="250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9" dur="250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4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1" fill="hold">
                      <p:stCondLst>
                        <p:cond delay="0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4" dur="25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45" dur="25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6" dur="25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7" dur="25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548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9" fill="hold">
                      <p:stCondLst>
                        <p:cond delay="0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500"/>
                            </p:stCondLst>
                            <p:childTnLst>
                              <p:par>
                                <p:cTn id="5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58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9" fill="hold">
                      <p:stCondLst>
                        <p:cond delay="0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2" dur="25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93" dur="25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4" dur="25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5" dur="25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59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7" fill="hold">
                      <p:stCondLst>
                        <p:cond delay="0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0" dur="25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01" dur="25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2" dur="25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3" dur="25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60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5" fill="hold">
                      <p:stCondLst>
                        <p:cond delay="0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500"/>
                            </p:stCondLst>
                            <p:childTnLst>
                              <p:par>
                                <p:cTn id="6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64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5" fill="hold">
                      <p:stCondLst>
                        <p:cond delay="0"/>
                      </p:stCondLst>
                      <p:childTnLst>
                        <p:par>
                          <p:cTn id="646" fill="hold">
                            <p:stCondLst>
                              <p:cond delay="0"/>
                            </p:stCondLst>
                            <p:childTnLst>
                              <p:par>
                                <p:cTn id="64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8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49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0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1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65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3" fill="hold">
                      <p:stCondLst>
                        <p:cond delay="0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6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57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8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9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66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1" fill="hold">
                      <p:stCondLst>
                        <p:cond delay="0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500"/>
                            </p:stCondLst>
                            <p:childTnLst>
                              <p:par>
                                <p:cTn id="6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70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1" fill="hold">
                      <p:stCondLst>
                        <p:cond delay="0"/>
                      </p:stCondLst>
                      <p:childTnLst>
                        <p:par>
                          <p:cTn id="702" fill="hold">
                            <p:stCondLst>
                              <p:cond delay="0"/>
                            </p:stCondLst>
                            <p:childTnLst>
                              <p:par>
                                <p:cTn id="70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4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05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6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7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70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9" fill="hold">
                      <p:stCondLst>
                        <p:cond delay="0"/>
                      </p:stCondLst>
                      <p:childTnLst>
                        <p:par>
                          <p:cTn id="710" fill="hold">
                            <p:stCondLst>
                              <p:cond delay="0"/>
                            </p:stCondLst>
                            <p:childTnLst>
                              <p:par>
                                <p:cTn id="71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2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13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4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5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500"/>
                            </p:stCondLst>
                            <p:childTnLst>
                              <p:par>
                                <p:cTn id="7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6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7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7" fill="hold">
                      <p:stCondLst>
                        <p:cond delay="0"/>
                      </p:stCondLst>
                      <p:childTnLst>
                        <p:par>
                          <p:cTn id="758" fill="hold">
                            <p:stCondLst>
                              <p:cond delay="0"/>
                            </p:stCondLst>
                            <p:childTnLst>
                              <p:par>
                                <p:cTn id="75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0" dur="25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61" dur="25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2" dur="25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3" dur="25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76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5" fill="hold">
                      <p:stCondLst>
                        <p:cond delay="0"/>
                      </p:stCondLst>
                      <p:childTnLst>
                        <p:par>
                          <p:cTn id="766" fill="hold">
                            <p:stCondLst>
                              <p:cond delay="0"/>
                            </p:stCondLst>
                            <p:childTnLst>
                              <p:par>
                                <p:cTn id="76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8" dur="25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69" dur="25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0" dur="25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1" dur="25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77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3" fill="hold">
                      <p:stCondLst>
                        <p:cond delay="0"/>
                      </p:stCondLst>
                      <p:childTnLst>
                        <p:par>
                          <p:cTn id="774" fill="hold">
                            <p:stCondLst>
                              <p:cond delay="0"/>
                            </p:stCondLst>
                            <p:childTnLst>
                              <p:par>
                                <p:cTn id="7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087" grpId="0" animBg="1"/>
      <p:bldP spid="2087" grpId="1" animBg="1"/>
      <p:bldP spid="2082" grpId="0" animBg="1"/>
      <p:bldP spid="2082" grpId="1" animBg="1"/>
      <p:bldP spid="2077" grpId="0" animBg="1"/>
      <p:bldP spid="2077" grpId="1" animBg="1"/>
      <p:bldP spid="2071" grpId="0" animBg="1"/>
      <p:bldP spid="2071" grpId="1" animBg="1"/>
      <p:bldP spid="2088" grpId="0" animBg="1"/>
      <p:bldP spid="2088" grpId="1" animBg="1"/>
      <p:bldP spid="2088" grpId="2" animBg="1"/>
      <p:bldP spid="2089" grpId="0" animBg="1"/>
      <p:bldP spid="2089" grpId="1" animBg="1"/>
      <p:bldP spid="2089" grpId="2" animBg="1"/>
      <p:bldP spid="2090" grpId="0" animBg="1"/>
      <p:bldP spid="2090" grpId="1" animBg="1"/>
      <p:bldP spid="2083" grpId="0" animBg="1"/>
      <p:bldP spid="2083" grpId="1" animBg="1"/>
      <p:bldP spid="2083" grpId="2" animBg="1"/>
      <p:bldP spid="2084" grpId="0" animBg="1"/>
      <p:bldP spid="2084" grpId="1" animBg="1"/>
      <p:bldP spid="2084" grpId="2" animBg="1"/>
      <p:bldP spid="2085" grpId="0" animBg="1"/>
      <p:bldP spid="2085" grpId="1" animBg="1"/>
      <p:bldP spid="2078" grpId="0" animBg="1"/>
      <p:bldP spid="2078" grpId="1" animBg="1"/>
      <p:bldP spid="2078" grpId="2" animBg="1"/>
      <p:bldP spid="2079" grpId="0" animBg="1"/>
      <p:bldP spid="2079" grpId="1" animBg="1"/>
      <p:bldP spid="2079" grpId="2" animBg="1"/>
      <p:bldP spid="2080" grpId="0" animBg="1"/>
      <p:bldP spid="2080" grpId="1" animBg="1"/>
      <p:bldP spid="2072" grpId="0" animBg="1"/>
      <p:bldP spid="2072" grpId="1" animBg="1"/>
      <p:bldP spid="2072" grpId="2" animBg="1"/>
      <p:bldP spid="2073" grpId="0" animBg="1"/>
      <p:bldP spid="2073" grpId="1" animBg="1"/>
      <p:bldP spid="2073" grpId="2" animBg="1"/>
      <p:bldP spid="2074" grpId="0" animBg="1"/>
      <p:bldP spid="2074" grpId="1" animBg="1"/>
      <p:bldP spid="2052" grpId="0" animBg="1"/>
      <p:bldP spid="2053" grpId="0" animBg="1"/>
      <p:bldP spid="2057" grpId="0" animBg="1"/>
      <p:bldP spid="2057" grpId="1" animBg="1"/>
      <p:bldP spid="2058" grpId="0" animBg="1"/>
      <p:bldP spid="2058" grpId="1" animBg="1"/>
      <p:bldP spid="2060" grpId="0" animBg="1"/>
      <p:bldP spid="2070" grpId="0" animBg="1"/>
      <p:bldP spid="2076" grpId="0" animBg="1"/>
      <p:bldP spid="2081" grpId="0" animBg="1"/>
      <p:bldP spid="2086" grpId="0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5" grpId="0" animBg="1"/>
      <p:bldP spid="46" grpId="0" animBg="1"/>
      <p:bldP spid="46" grpId="1" animBg="1"/>
      <p:bldP spid="47" grpId="0" animBg="1"/>
      <p:bldP spid="48" grpId="0" animBg="1"/>
      <p:bldP spid="48" grpId="1" animBg="1"/>
      <p:bldP spid="50" grpId="0" animBg="1"/>
      <p:bldP spid="51" grpId="0" animBg="1"/>
      <p:bldP spid="52" grpId="0" animBg="1"/>
      <p:bldP spid="53" grpId="0" animBg="1"/>
      <p:bldP spid="54" grpId="0" animBg="1"/>
      <p:bldP spid="84" grpId="0" animBg="1"/>
      <p:bldP spid="84" grpId="1" animBg="1"/>
      <p:bldP spid="84" grpId="2" animBg="1"/>
      <p:bldP spid="85" grpId="0" animBg="1"/>
      <p:bldP spid="85" grpId="1" animBg="1"/>
      <p:bldP spid="86" grpId="0" animBg="1"/>
      <p:bldP spid="86" grpId="1" animBg="1"/>
      <p:bldP spid="86" grpId="2" animBg="1"/>
      <p:bldP spid="87" grpId="0" animBg="1"/>
      <p:bldP spid="87" grpId="1" animBg="1"/>
      <p:bldP spid="88" grpId="0" animBg="1"/>
      <p:bldP spid="88" grpId="1" animBg="1"/>
      <p:bldP spid="88" grpId="2" animBg="1"/>
      <p:bldP spid="89" grpId="0" animBg="1"/>
      <p:bldP spid="89" grpId="1" animBg="1"/>
      <p:bldP spid="89" grpId="2" animBg="1"/>
      <p:bldP spid="90" grpId="0" animBg="1"/>
      <p:bldP spid="90" grpId="1" animBg="1"/>
      <p:bldP spid="91" grpId="0" animBg="1"/>
      <p:bldP spid="91" grpId="1" animBg="1"/>
      <p:bldP spid="91" grpId="2" animBg="1"/>
      <p:bldP spid="92" grpId="0" animBg="1"/>
      <p:bldP spid="92" grpId="1" animBg="1"/>
      <p:bldP spid="92" grpId="2" animBg="1"/>
      <p:bldP spid="93" grpId="0" animBg="1"/>
      <p:bldP spid="93" grpId="1" animBg="1"/>
      <p:bldP spid="94" grpId="0" animBg="1"/>
      <p:bldP spid="94" grpId="1" animBg="1"/>
      <p:bldP spid="94" grpId="2" animBg="1"/>
      <p:bldP spid="95" grpId="0" animBg="1"/>
      <p:bldP spid="95" grpId="1" animBg="1"/>
      <p:bldP spid="96" grpId="0" animBg="1"/>
      <p:bldP spid="96" grpId="1" animBg="1"/>
      <p:bldP spid="96" grpId="2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8" grpId="0" animBg="1"/>
      <p:bldP spid="108" grpId="1" animBg="1"/>
      <p:bldP spid="109" grpId="0" animBg="1"/>
      <p:bldP spid="110" grpId="0" animBg="1"/>
      <p:bldP spid="1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 Box 39"/>
          <p:cNvSpPr txBox="1">
            <a:spLocks noChangeArrowheads="1"/>
          </p:cNvSpPr>
          <p:nvPr/>
        </p:nvSpPr>
        <p:spPr bwMode="auto">
          <a:xfrm>
            <a:off x="8701845" y="463093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честь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98" name="Text Box 34"/>
          <p:cNvSpPr txBox="1">
            <a:spLocks noChangeArrowheads="1"/>
          </p:cNvSpPr>
          <p:nvPr/>
        </p:nvSpPr>
        <p:spPr bwMode="auto">
          <a:xfrm>
            <a:off x="8701845" y="463093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яблоня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90" name="Text Box 23"/>
          <p:cNvSpPr txBox="1">
            <a:spLocks noChangeArrowheads="1"/>
          </p:cNvSpPr>
          <p:nvPr/>
        </p:nvSpPr>
        <p:spPr bwMode="auto">
          <a:xfrm>
            <a:off x="8701845" y="463093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тень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99" name="Text Box 5"/>
          <p:cNvSpPr txBox="1">
            <a:spLocks noChangeArrowheads="1"/>
          </p:cNvSpPr>
          <p:nvPr/>
        </p:nvSpPr>
        <p:spPr bwMode="auto">
          <a:xfrm>
            <a:off x="8701845" y="463093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шалаш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100" name="Text Box 29"/>
          <p:cNvSpPr txBox="1">
            <a:spLocks noChangeArrowheads="1"/>
          </p:cNvSpPr>
          <p:nvPr/>
        </p:nvSpPr>
        <p:spPr bwMode="auto">
          <a:xfrm>
            <a:off x="8701845" y="463093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юноша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4970350" y="463093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палец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4970350" y="463093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шуба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4970350" y="463093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земля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4970350" y="463093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зелень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970350" y="463093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сундук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069514" y="470350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smtClean="0">
                <a:solidFill>
                  <a:srgbClr val="632D09"/>
                </a:solidFill>
                <a:latin typeface="Comic Sans MS" panose="030F0702030302020204" pitchFamily="66" charset="0"/>
              </a:rPr>
              <a:t>солнце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1069514" y="470350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smtClean="0">
                <a:solidFill>
                  <a:srgbClr val="632D09"/>
                </a:solidFill>
                <a:latin typeface="Comic Sans MS" panose="030F0702030302020204" pitchFamily="66" charset="0"/>
              </a:rPr>
              <a:t>птица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1069514" y="470350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день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1069514" y="470350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нога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1069514" y="470350"/>
            <a:ext cx="2403863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632D09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мать</a:t>
            </a:r>
            <a:endParaRPr lang="ru-RU" altLang="ru-RU" sz="3600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1978" y="4352306"/>
            <a:ext cx="1826523" cy="212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778" y="4352306"/>
            <a:ext cx="1826523" cy="212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9912" y="4352306"/>
            <a:ext cx="1826523" cy="212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5636140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7198751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6409804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6409804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7198751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5636140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7198751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6409804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5636140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5636140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952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 w="952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6409804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952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 w="952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7198751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7174" y="1348438"/>
            <a:ext cx="3467878" cy="3542969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 rot="697000" flipH="1">
            <a:off x="6683526" y="3481694"/>
            <a:ext cx="1129819" cy="1092674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7198751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5636140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6409804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5331702" y="2687373"/>
            <a:ext cx="1097037" cy="10150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 rot="21269124">
            <a:off x="5496189" y="3507234"/>
            <a:ext cx="1085217" cy="9370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 rot="10981013" flipV="1">
            <a:off x="7001732" y="2674809"/>
            <a:ext cx="1086385" cy="105432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086" name="Rectangle 38"/>
          <p:cNvSpPr>
            <a:spLocks noChangeArrowheads="1"/>
          </p:cNvSpPr>
          <p:nvPr/>
        </p:nvSpPr>
        <p:spPr bwMode="auto">
          <a:xfrm rot="205310" flipH="1">
            <a:off x="6179060" y="2031041"/>
            <a:ext cx="1161775" cy="115311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341788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1779177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2536241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1779177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952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 w="952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2536241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952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 w="952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Rectangle 26"/>
          <p:cNvSpPr>
            <a:spLocks noChangeArrowheads="1"/>
          </p:cNvSpPr>
          <p:nvPr/>
        </p:nvSpPr>
        <p:spPr bwMode="auto">
          <a:xfrm>
            <a:off x="3341788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2536241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3341788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1779177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Rectangle 30"/>
          <p:cNvSpPr>
            <a:spLocks noChangeArrowheads="1"/>
          </p:cNvSpPr>
          <p:nvPr/>
        </p:nvSpPr>
        <p:spPr bwMode="auto">
          <a:xfrm>
            <a:off x="3341788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Rectangle 31"/>
          <p:cNvSpPr>
            <a:spLocks noChangeArrowheads="1"/>
          </p:cNvSpPr>
          <p:nvPr/>
        </p:nvSpPr>
        <p:spPr bwMode="auto">
          <a:xfrm>
            <a:off x="2536241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Rectangle 32"/>
          <p:cNvSpPr>
            <a:spLocks noChangeArrowheads="1"/>
          </p:cNvSpPr>
          <p:nvPr/>
        </p:nvSpPr>
        <p:spPr bwMode="auto">
          <a:xfrm>
            <a:off x="1779177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1779177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Rectangle 41"/>
          <p:cNvSpPr>
            <a:spLocks noChangeArrowheads="1"/>
          </p:cNvSpPr>
          <p:nvPr/>
        </p:nvSpPr>
        <p:spPr bwMode="auto">
          <a:xfrm>
            <a:off x="3341788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Rectangle 42"/>
          <p:cNvSpPr>
            <a:spLocks noChangeArrowheads="1"/>
          </p:cNvSpPr>
          <p:nvPr/>
        </p:nvSpPr>
        <p:spPr bwMode="auto">
          <a:xfrm>
            <a:off x="2536241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974" y="1348438"/>
            <a:ext cx="3467878" cy="3542969"/>
          </a:xfrm>
          <a:prstGeom prst="rect">
            <a:avLst/>
          </a:prstGeom>
          <a:noFill/>
        </p:spPr>
      </p:pic>
      <p:sp>
        <p:nvSpPr>
          <p:cNvPr id="50" name="Rectangle 4"/>
          <p:cNvSpPr>
            <a:spLocks noChangeArrowheads="1"/>
          </p:cNvSpPr>
          <p:nvPr/>
        </p:nvSpPr>
        <p:spPr bwMode="auto">
          <a:xfrm rot="1302886" flipH="1">
            <a:off x="2816551" y="3433062"/>
            <a:ext cx="864469" cy="108730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1" name="Rectangle 22"/>
          <p:cNvSpPr>
            <a:spLocks noChangeArrowheads="1"/>
          </p:cNvSpPr>
          <p:nvPr/>
        </p:nvSpPr>
        <p:spPr bwMode="auto">
          <a:xfrm rot="20828872">
            <a:off x="1701029" y="2457783"/>
            <a:ext cx="903039" cy="1112908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2" name="Rectangle 28"/>
          <p:cNvSpPr>
            <a:spLocks noChangeArrowheads="1"/>
          </p:cNvSpPr>
          <p:nvPr/>
        </p:nvSpPr>
        <p:spPr bwMode="auto">
          <a:xfrm rot="19593490">
            <a:off x="1774483" y="3421885"/>
            <a:ext cx="852265" cy="110965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 rot="10981013" flipV="1">
            <a:off x="3127983" y="2376937"/>
            <a:ext cx="1015999" cy="1106681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4" name="Rectangle 38"/>
          <p:cNvSpPr>
            <a:spLocks noChangeArrowheads="1"/>
          </p:cNvSpPr>
          <p:nvPr/>
        </p:nvSpPr>
        <p:spPr bwMode="auto">
          <a:xfrm flipH="1">
            <a:off x="2380712" y="1942409"/>
            <a:ext cx="989483" cy="118463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84" name="Rectangle 35"/>
          <p:cNvSpPr>
            <a:spLocks noChangeArrowheads="1"/>
          </p:cNvSpPr>
          <p:nvPr/>
        </p:nvSpPr>
        <p:spPr bwMode="auto">
          <a:xfrm>
            <a:off x="10074704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85" name="Rectangle 36"/>
          <p:cNvSpPr>
            <a:spLocks noChangeArrowheads="1"/>
          </p:cNvSpPr>
          <p:nvPr/>
        </p:nvSpPr>
        <p:spPr bwMode="auto">
          <a:xfrm>
            <a:off x="10880251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86" name="Rectangle 37"/>
          <p:cNvSpPr>
            <a:spLocks noChangeArrowheads="1"/>
          </p:cNvSpPr>
          <p:nvPr/>
        </p:nvSpPr>
        <p:spPr bwMode="auto">
          <a:xfrm>
            <a:off x="9317640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87" name="Rectangle 40"/>
          <p:cNvSpPr>
            <a:spLocks noChangeArrowheads="1"/>
          </p:cNvSpPr>
          <p:nvPr/>
        </p:nvSpPr>
        <p:spPr bwMode="auto">
          <a:xfrm>
            <a:off x="9317640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88" name="Rectangle 41"/>
          <p:cNvSpPr>
            <a:spLocks noChangeArrowheads="1"/>
          </p:cNvSpPr>
          <p:nvPr/>
        </p:nvSpPr>
        <p:spPr bwMode="auto">
          <a:xfrm>
            <a:off x="10880251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89" name="Rectangle 42"/>
          <p:cNvSpPr>
            <a:spLocks noChangeArrowheads="1"/>
          </p:cNvSpPr>
          <p:nvPr/>
        </p:nvSpPr>
        <p:spPr bwMode="auto">
          <a:xfrm>
            <a:off x="10074704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91" name="Rectangle 24"/>
          <p:cNvSpPr>
            <a:spLocks noChangeArrowheads="1"/>
          </p:cNvSpPr>
          <p:nvPr/>
        </p:nvSpPr>
        <p:spPr bwMode="auto">
          <a:xfrm>
            <a:off x="9317640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952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 w="952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92" name="Rectangle 25"/>
          <p:cNvSpPr>
            <a:spLocks noChangeArrowheads="1"/>
          </p:cNvSpPr>
          <p:nvPr/>
        </p:nvSpPr>
        <p:spPr bwMode="auto">
          <a:xfrm>
            <a:off x="10074704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952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 w="952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93" name="Rectangle 26"/>
          <p:cNvSpPr>
            <a:spLocks noChangeArrowheads="1"/>
          </p:cNvSpPr>
          <p:nvPr/>
        </p:nvSpPr>
        <p:spPr bwMode="auto">
          <a:xfrm>
            <a:off x="10880251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94" name="Rectangle 30"/>
          <p:cNvSpPr>
            <a:spLocks noChangeArrowheads="1"/>
          </p:cNvSpPr>
          <p:nvPr/>
        </p:nvSpPr>
        <p:spPr bwMode="auto">
          <a:xfrm>
            <a:off x="10880251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95" name="Rectangle 31"/>
          <p:cNvSpPr>
            <a:spLocks noChangeArrowheads="1"/>
          </p:cNvSpPr>
          <p:nvPr/>
        </p:nvSpPr>
        <p:spPr bwMode="auto">
          <a:xfrm>
            <a:off x="10074704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96" name="Rectangle 32"/>
          <p:cNvSpPr>
            <a:spLocks noChangeArrowheads="1"/>
          </p:cNvSpPr>
          <p:nvPr/>
        </p:nvSpPr>
        <p:spPr bwMode="auto">
          <a:xfrm>
            <a:off x="9317640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8193" y="1348438"/>
            <a:ext cx="3467878" cy="3542969"/>
          </a:xfrm>
          <a:prstGeom prst="rect">
            <a:avLst/>
          </a:prstGeom>
          <a:noFill/>
        </p:spPr>
      </p:pic>
      <p:sp>
        <p:nvSpPr>
          <p:cNvPr id="102" name="Rectangle 4"/>
          <p:cNvSpPr>
            <a:spLocks noChangeArrowheads="1"/>
          </p:cNvSpPr>
          <p:nvPr/>
        </p:nvSpPr>
        <p:spPr bwMode="auto">
          <a:xfrm rot="1299102" flipH="1">
            <a:off x="10171230" y="3375694"/>
            <a:ext cx="1187971" cy="108730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3" name="Rectangle 22"/>
          <p:cNvSpPr>
            <a:spLocks noChangeArrowheads="1"/>
          </p:cNvSpPr>
          <p:nvPr/>
        </p:nvSpPr>
        <p:spPr bwMode="auto">
          <a:xfrm rot="20545604">
            <a:off x="9217453" y="2524298"/>
            <a:ext cx="1201931" cy="111290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4" name="Rectangle 28"/>
          <p:cNvSpPr>
            <a:spLocks noChangeArrowheads="1"/>
          </p:cNvSpPr>
          <p:nvPr/>
        </p:nvSpPr>
        <p:spPr bwMode="auto">
          <a:xfrm rot="18702858">
            <a:off x="9317102" y="3399750"/>
            <a:ext cx="1150023" cy="1107547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5" name="Rectangle 33"/>
          <p:cNvSpPr>
            <a:spLocks noChangeArrowheads="1"/>
          </p:cNvSpPr>
          <p:nvPr/>
        </p:nvSpPr>
        <p:spPr bwMode="auto">
          <a:xfrm rot="11944043" flipV="1">
            <a:off x="10489478" y="2428346"/>
            <a:ext cx="1232464" cy="1106681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6" name="Rectangle 38"/>
          <p:cNvSpPr>
            <a:spLocks noChangeArrowheads="1"/>
          </p:cNvSpPr>
          <p:nvPr/>
        </p:nvSpPr>
        <p:spPr bwMode="auto">
          <a:xfrm rot="871367" flipH="1">
            <a:off x="9802388" y="1959602"/>
            <a:ext cx="1350508" cy="1184637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8" name="Rectangle 9"/>
          <p:cNvSpPr>
            <a:spLocks noChangeArrowheads="1"/>
          </p:cNvSpPr>
          <p:nvPr/>
        </p:nvSpPr>
        <p:spPr bwMode="auto">
          <a:xfrm>
            <a:off x="10880251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3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109" name="Rectangle 10"/>
          <p:cNvSpPr>
            <a:spLocks noChangeArrowheads="1"/>
          </p:cNvSpPr>
          <p:nvPr/>
        </p:nvSpPr>
        <p:spPr bwMode="auto">
          <a:xfrm>
            <a:off x="9317640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1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110" name="Rectangle 12"/>
          <p:cNvSpPr>
            <a:spLocks noChangeArrowheads="1"/>
          </p:cNvSpPr>
          <p:nvPr/>
        </p:nvSpPr>
        <p:spPr bwMode="auto">
          <a:xfrm>
            <a:off x="10074704" y="5214068"/>
            <a:ext cx="647700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632D0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28575">
                  <a:solidFill>
                    <a:srgbClr val="632D09"/>
                  </a:solidFill>
                </a:ln>
                <a:solidFill>
                  <a:srgbClr val="632D09"/>
                </a:solidFill>
                <a:latin typeface="Comic Sans MS" panose="030F0702030302020204" pitchFamily="66" charset="0"/>
              </a:rPr>
              <a:t>2</a:t>
            </a:r>
            <a:endParaRPr lang="ru-RU" altLang="ru-RU" sz="3600" b="1" dirty="0">
              <a:ln w="28575">
                <a:solidFill>
                  <a:srgbClr val="632D09"/>
                </a:solidFill>
              </a:ln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83" name="Умножение 82">
            <a:hlinkClick r:id="" action="ppaction://hlinkshowjump?jump=endshow" highlightClick="1"/>
          </p:cNvPr>
          <p:cNvSpPr/>
          <p:nvPr/>
        </p:nvSpPr>
        <p:spPr>
          <a:xfrm>
            <a:off x="11279854" y="5919154"/>
            <a:ext cx="563671" cy="554276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632D0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44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50" autoRev="1" fill="remove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250" autoRev="1" fill="remove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0" dur="250" autoRev="1" fill="remove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50" autoRev="1" fill="remove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50" autoRev="1" fill="remove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250" autoRev="1" fill="remove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8" dur="250" autoRev="1" fill="remove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50" autoRev="1" fill="remove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250" autoRev="1" fill="remove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5" dur="250" autoRev="1" fill="remove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6" dur="250" autoRev="1" fill="remove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50" autoRev="1" fill="remove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250" autoRev="1" fill="remove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3" dur="250" autoRev="1" fill="remove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4" dur="250" autoRev="1" fill="remove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50" autoRev="1" fill="remove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 nodeType="clickPar">
                      <p:stCondLst>
                        <p:cond delay="0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5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 nodeType="clickPar">
                      <p:stCondLst>
                        <p:cond delay="0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250" autoRev="1" fill="remove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31" dur="250" autoRev="1" fill="remove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2" dur="250" autoRev="1" fill="remove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50" autoRev="1" fill="remove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250" autoRev="1" fill="remove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39" dur="250" autoRev="1" fill="remove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40" dur="250" autoRev="1" fill="remove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50" autoRev="1" fill="remove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 nodeType="clickPar">
                      <p:stCondLst>
                        <p:cond delay="0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1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72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3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9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80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1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500"/>
                            </p:stCondLst>
                            <p:childTnLst>
                              <p:par>
                                <p:cTn id="3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7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28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9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3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7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8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00"/>
                            </p:stCondLst>
                            <p:childTnLst>
                              <p:par>
                                <p:cTn id="3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3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84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5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6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1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92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3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00"/>
                            </p:stCondLst>
                            <p:childTnLst>
                              <p:par>
                                <p:cTn id="4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6" fill="hold">
                      <p:stCondLst>
                        <p:cond delay="0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9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40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1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2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7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48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9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0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2" fill="hold">
                      <p:stCondLst>
                        <p:cond delay="0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500"/>
                            </p:stCondLst>
                            <p:childTnLst>
                              <p:par>
                                <p:cTn id="4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9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2" fill="hold">
                      <p:stCondLst>
                        <p:cond delay="0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5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96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7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8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3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0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0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6" dur="250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37" dur="250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8" dur="250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9" dur="250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4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1" fill="hold">
                      <p:stCondLst>
                        <p:cond delay="0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4" dur="25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45" dur="25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6" dur="25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7" dur="25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548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9" fill="hold">
                      <p:stCondLst>
                        <p:cond delay="0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500"/>
                            </p:stCondLst>
                            <p:childTnLst>
                              <p:par>
                                <p:cTn id="5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58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9" fill="hold">
                      <p:stCondLst>
                        <p:cond delay="0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2" dur="25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93" dur="25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4" dur="25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5" dur="25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59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7" fill="hold">
                      <p:stCondLst>
                        <p:cond delay="0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0" dur="25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01" dur="25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2" dur="25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3" dur="25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60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5" fill="hold">
                      <p:stCondLst>
                        <p:cond delay="0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500"/>
                            </p:stCondLst>
                            <p:childTnLst>
                              <p:par>
                                <p:cTn id="6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64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5" fill="hold">
                      <p:stCondLst>
                        <p:cond delay="0"/>
                      </p:stCondLst>
                      <p:childTnLst>
                        <p:par>
                          <p:cTn id="646" fill="hold">
                            <p:stCondLst>
                              <p:cond delay="0"/>
                            </p:stCondLst>
                            <p:childTnLst>
                              <p:par>
                                <p:cTn id="64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8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49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0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1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65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3" fill="hold">
                      <p:stCondLst>
                        <p:cond delay="0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6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57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8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9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66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1" fill="hold">
                      <p:stCondLst>
                        <p:cond delay="0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500"/>
                            </p:stCondLst>
                            <p:childTnLst>
                              <p:par>
                                <p:cTn id="6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70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1" fill="hold">
                      <p:stCondLst>
                        <p:cond delay="0"/>
                      </p:stCondLst>
                      <p:childTnLst>
                        <p:par>
                          <p:cTn id="702" fill="hold">
                            <p:stCondLst>
                              <p:cond delay="0"/>
                            </p:stCondLst>
                            <p:childTnLst>
                              <p:par>
                                <p:cTn id="70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4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05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6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7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70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9" fill="hold">
                      <p:stCondLst>
                        <p:cond delay="0"/>
                      </p:stCondLst>
                      <p:childTnLst>
                        <p:par>
                          <p:cTn id="710" fill="hold">
                            <p:stCondLst>
                              <p:cond delay="0"/>
                            </p:stCondLst>
                            <p:childTnLst>
                              <p:par>
                                <p:cTn id="71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2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13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4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5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500"/>
                            </p:stCondLst>
                            <p:childTnLst>
                              <p:par>
                                <p:cTn id="7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6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7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7" fill="hold">
                      <p:stCondLst>
                        <p:cond delay="0"/>
                      </p:stCondLst>
                      <p:childTnLst>
                        <p:par>
                          <p:cTn id="758" fill="hold">
                            <p:stCondLst>
                              <p:cond delay="0"/>
                            </p:stCondLst>
                            <p:childTnLst>
                              <p:par>
                                <p:cTn id="75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0" dur="25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61" dur="25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2" dur="25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3" dur="25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76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5" fill="hold">
                      <p:stCondLst>
                        <p:cond delay="0"/>
                      </p:stCondLst>
                      <p:childTnLst>
                        <p:par>
                          <p:cTn id="766" fill="hold">
                            <p:stCondLst>
                              <p:cond delay="0"/>
                            </p:stCondLst>
                            <p:childTnLst>
                              <p:par>
                                <p:cTn id="76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8" dur="25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69" dur="25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0" dur="25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1" dur="25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77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3" fill="hold">
                      <p:stCondLst>
                        <p:cond delay="0"/>
                      </p:stCondLst>
                      <p:childTnLst>
                        <p:par>
                          <p:cTn id="774" fill="hold">
                            <p:stCondLst>
                              <p:cond delay="0"/>
                            </p:stCondLst>
                            <p:childTnLst>
                              <p:par>
                                <p:cTn id="7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0" grpId="0" animBg="1"/>
      <p:bldP spid="90" grpId="1" animBg="1"/>
      <p:bldP spid="99" grpId="0" animBg="1"/>
      <p:bldP spid="99" grpId="1" animBg="1"/>
      <p:bldP spid="100" grpId="0" animBg="1"/>
      <p:bldP spid="2087" grpId="0" animBg="1"/>
      <p:bldP spid="2087" grpId="1" animBg="1"/>
      <p:bldP spid="2082" grpId="0" animBg="1"/>
      <p:bldP spid="2082" grpId="1" animBg="1"/>
      <p:bldP spid="2077" grpId="0" animBg="1"/>
      <p:bldP spid="2077" grpId="1" animBg="1"/>
      <p:bldP spid="2071" grpId="0" animBg="1"/>
      <p:bldP spid="2071" grpId="1" animBg="1"/>
      <p:bldP spid="2053" grpId="0" animBg="1"/>
      <p:bldP spid="29" grpId="0" animBg="1"/>
      <p:bldP spid="29" grpId="1" animBg="1"/>
      <p:bldP spid="33" grpId="0" animBg="1"/>
      <p:bldP spid="33" grpId="1" animBg="1"/>
      <p:bldP spid="37" grpId="0" animBg="1"/>
      <p:bldP spid="37" grpId="1" animBg="1"/>
      <p:bldP spid="41" grpId="0" animBg="1"/>
      <p:bldP spid="41" grpId="1" animBg="1"/>
      <p:bldP spid="45" grpId="0" animBg="1"/>
      <p:bldP spid="2088" grpId="0" animBg="1"/>
      <p:bldP spid="2088" grpId="1" animBg="1"/>
      <p:bldP spid="2088" grpId="2" animBg="1"/>
      <p:bldP spid="2089" grpId="0" animBg="1"/>
      <p:bldP spid="2089" grpId="1" animBg="1"/>
      <p:bldP spid="2089" grpId="2" animBg="1"/>
      <p:bldP spid="2090" grpId="0" animBg="1"/>
      <p:bldP spid="2090" grpId="1" animBg="1"/>
      <p:bldP spid="2083" grpId="0" animBg="1"/>
      <p:bldP spid="2083" grpId="1" animBg="1"/>
      <p:bldP spid="2083" grpId="2" animBg="1"/>
      <p:bldP spid="2084" grpId="0" animBg="1"/>
      <p:bldP spid="2084" grpId="1" animBg="1"/>
      <p:bldP spid="2084" grpId="2" animBg="1"/>
      <p:bldP spid="2085" grpId="0" animBg="1"/>
      <p:bldP spid="2085" grpId="1" animBg="1"/>
      <p:bldP spid="2078" grpId="0" animBg="1"/>
      <p:bldP spid="2078" grpId="1" animBg="1"/>
      <p:bldP spid="2078" grpId="2" animBg="1"/>
      <p:bldP spid="2079" grpId="0" animBg="1"/>
      <p:bldP spid="2079" grpId="1" animBg="1"/>
      <p:bldP spid="2079" grpId="2" animBg="1"/>
      <p:bldP spid="2080" grpId="0" animBg="1"/>
      <p:bldP spid="2080" grpId="1" animBg="1"/>
      <p:bldP spid="2072" grpId="0" animBg="1"/>
      <p:bldP spid="2072" grpId="1" animBg="1"/>
      <p:bldP spid="2072" grpId="2" animBg="1"/>
      <p:bldP spid="2073" grpId="0" animBg="1"/>
      <p:bldP spid="2073" grpId="1" animBg="1"/>
      <p:bldP spid="2073" grpId="2" animBg="1"/>
      <p:bldP spid="2074" grpId="0" animBg="1"/>
      <p:bldP spid="2074" grpId="1" animBg="1"/>
      <p:bldP spid="2052" grpId="0" animBg="1"/>
      <p:bldP spid="2057" grpId="0" animBg="1"/>
      <p:bldP spid="2057" grpId="1" animBg="1"/>
      <p:bldP spid="2058" grpId="0" animBg="1"/>
      <p:bldP spid="2058" grpId="1" animBg="1"/>
      <p:bldP spid="2060" grpId="0" animBg="1"/>
      <p:bldP spid="2070" grpId="0" animBg="1"/>
      <p:bldP spid="2076" grpId="0" animBg="1"/>
      <p:bldP spid="2081" grpId="0" animBg="1"/>
      <p:bldP spid="2086" grpId="0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8" grpId="0" animBg="1"/>
      <p:bldP spid="38" grpId="1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6" grpId="0" animBg="1"/>
      <p:bldP spid="46" grpId="1" animBg="1"/>
      <p:bldP spid="47" grpId="0" animBg="1"/>
      <p:bldP spid="48" grpId="0" animBg="1"/>
      <p:bldP spid="48" grpId="1" animBg="1"/>
      <p:bldP spid="50" grpId="0" animBg="1"/>
      <p:bldP spid="51" grpId="0" animBg="1"/>
      <p:bldP spid="52" grpId="0" animBg="1"/>
      <p:bldP spid="53" grpId="0" animBg="1"/>
      <p:bldP spid="54" grpId="0" animBg="1"/>
      <p:bldP spid="84" grpId="0" animBg="1"/>
      <p:bldP spid="84" grpId="1" animBg="1"/>
      <p:bldP spid="84" grpId="2" animBg="1"/>
      <p:bldP spid="85" grpId="0" animBg="1"/>
      <p:bldP spid="85" grpId="1" animBg="1"/>
      <p:bldP spid="86" grpId="0" animBg="1"/>
      <p:bldP spid="86" grpId="1" animBg="1"/>
      <p:bldP spid="86" grpId="2" animBg="1"/>
      <p:bldP spid="87" grpId="0" animBg="1"/>
      <p:bldP spid="87" grpId="1" animBg="1"/>
      <p:bldP spid="88" grpId="0" animBg="1"/>
      <p:bldP spid="88" grpId="1" animBg="1"/>
      <p:bldP spid="88" grpId="2" animBg="1"/>
      <p:bldP spid="89" grpId="0" animBg="1"/>
      <p:bldP spid="89" grpId="1" animBg="1"/>
      <p:bldP spid="89" grpId="2" animBg="1"/>
      <p:bldP spid="91" grpId="0" animBg="1"/>
      <p:bldP spid="91" grpId="1" animBg="1"/>
      <p:bldP spid="91" grpId="2" animBg="1"/>
      <p:bldP spid="92" grpId="0" animBg="1"/>
      <p:bldP spid="92" grpId="1" animBg="1"/>
      <p:bldP spid="92" grpId="2" animBg="1"/>
      <p:bldP spid="93" grpId="0" animBg="1"/>
      <p:bldP spid="93" grpId="1" animBg="1"/>
      <p:bldP spid="94" grpId="0" animBg="1"/>
      <p:bldP spid="94" grpId="1" animBg="1"/>
      <p:bldP spid="94" grpId="2" animBg="1"/>
      <p:bldP spid="95" grpId="0" animBg="1"/>
      <p:bldP spid="95" grpId="1" animBg="1"/>
      <p:bldP spid="96" grpId="0" animBg="1"/>
      <p:bldP spid="96" grpId="1" animBg="1"/>
      <p:bldP spid="96" grpId="2" animBg="1"/>
      <p:bldP spid="102" grpId="0" animBg="1"/>
      <p:bldP spid="103" grpId="0" animBg="1"/>
      <p:bldP spid="104" grpId="0" animBg="1"/>
      <p:bldP spid="105" grpId="0" animBg="1"/>
      <p:bldP spid="106" grpId="0" animBg="1"/>
      <p:bldP spid="108" grpId="0" animBg="1"/>
      <p:bldP spid="108" grpId="1" animBg="1"/>
      <p:bldP spid="109" grpId="0" animBg="1"/>
      <p:bldP spid="110" grpId="0" animBg="1"/>
      <p:bldP spid="1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4329" y="1678487"/>
            <a:ext cx="588334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632D09"/>
                </a:solidFill>
                <a:latin typeface="Comic Sans MS" panose="030F0702030302020204" pitchFamily="66" charset="0"/>
                <a:hlinkClick r:id="rId2"/>
              </a:rPr>
              <a:t>Фон</a:t>
            </a:r>
            <a:endParaRPr lang="ru-RU" dirty="0" smtClean="0">
              <a:solidFill>
                <a:srgbClr val="632D09"/>
              </a:solidFill>
              <a:latin typeface="Comic Sans MS" panose="030F0702030302020204" pitchFamily="66" charset="0"/>
              <a:hlinkClick r:id="rId3"/>
            </a:endParaRPr>
          </a:p>
          <a:p>
            <a:pPr algn="ctr"/>
            <a:r>
              <a:rPr lang="ru-RU" dirty="0" smtClean="0">
                <a:solidFill>
                  <a:srgbClr val="632D09"/>
                </a:solidFill>
                <a:latin typeface="Comic Sans MS" panose="030F0702030302020204" pitchFamily="66" charset="0"/>
                <a:hlinkClick r:id="rId3"/>
              </a:rPr>
              <a:t>Пасечник </a:t>
            </a:r>
            <a:endParaRPr lang="ru-RU" dirty="0" smtClean="0">
              <a:solidFill>
                <a:srgbClr val="632D0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dirty="0" smtClean="0">
                <a:solidFill>
                  <a:srgbClr val="632D09"/>
                </a:solidFill>
                <a:latin typeface="Comic Sans MS" panose="030F0702030302020204" pitchFamily="66" charset="0"/>
                <a:hlinkClick r:id="rId4"/>
              </a:rPr>
              <a:t>Пчёлка</a:t>
            </a:r>
            <a:endParaRPr lang="ru-RU" dirty="0" smtClean="0">
              <a:solidFill>
                <a:srgbClr val="632D0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dirty="0" smtClean="0">
                <a:solidFill>
                  <a:srgbClr val="632D09"/>
                </a:solidFill>
                <a:latin typeface="Comic Sans MS" panose="030F0702030302020204" pitchFamily="66" charset="0"/>
                <a:hlinkClick r:id="rId5"/>
              </a:rPr>
              <a:t>Пчёлка</a:t>
            </a:r>
            <a:endParaRPr lang="ru-RU" dirty="0" smtClean="0">
              <a:solidFill>
                <a:srgbClr val="632D0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dirty="0" smtClean="0">
                <a:solidFill>
                  <a:srgbClr val="632D09"/>
                </a:solidFill>
                <a:latin typeface="Comic Sans MS" panose="030F0702030302020204" pitchFamily="66" charset="0"/>
                <a:hlinkClick r:id="rId6"/>
              </a:rPr>
              <a:t>Пчёлка</a:t>
            </a:r>
            <a:endParaRPr lang="ru-RU" dirty="0" smtClean="0">
              <a:solidFill>
                <a:srgbClr val="632D0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dirty="0" smtClean="0">
                <a:solidFill>
                  <a:srgbClr val="632D09"/>
                </a:solidFill>
                <a:latin typeface="Comic Sans MS" panose="030F0702030302020204" pitchFamily="66" charset="0"/>
                <a:hlinkClick r:id="rId7"/>
              </a:rPr>
              <a:t>Улей</a:t>
            </a:r>
            <a:endParaRPr lang="ru-RU" dirty="0" smtClean="0">
              <a:solidFill>
                <a:srgbClr val="632D0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dirty="0" smtClean="0">
                <a:solidFill>
                  <a:srgbClr val="632D09"/>
                </a:solidFill>
                <a:latin typeface="Comic Sans MS" panose="030F0702030302020204" pitchFamily="66" charset="0"/>
                <a:hlinkClick r:id="rId8"/>
              </a:rPr>
              <a:t>Бочка</a:t>
            </a:r>
            <a:r>
              <a:rPr lang="ru-RU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ru-RU" dirty="0" smtClean="0">
                <a:solidFill>
                  <a:srgbClr val="632D09"/>
                </a:solidFill>
                <a:latin typeface="Comic Sans MS" panose="030F0702030302020204" pitchFamily="66" charset="0"/>
                <a:hlinkClick r:id="rId9"/>
              </a:rPr>
              <a:t>Идея </a:t>
            </a:r>
            <a:r>
              <a:rPr lang="ru-RU" dirty="0">
                <a:solidFill>
                  <a:srgbClr val="632D09"/>
                </a:solidFill>
                <a:latin typeface="Comic Sans MS" panose="030F0702030302020204" pitchFamily="66" charset="0"/>
                <a:hlinkClick r:id="rId9"/>
              </a:rPr>
              <a:t>технологического приёма </a:t>
            </a:r>
            <a:r>
              <a:rPr lang="ru-RU" dirty="0" err="1">
                <a:solidFill>
                  <a:srgbClr val="632D09"/>
                </a:solidFill>
                <a:latin typeface="Comic Sans MS" panose="030F0702030302020204" pitchFamily="66" charset="0"/>
                <a:hlinkClick r:id="rId9"/>
              </a:rPr>
              <a:t>Г.О.Аствацатурова</a:t>
            </a:r>
            <a:r>
              <a:rPr lang="ru-RU" dirty="0">
                <a:solidFill>
                  <a:srgbClr val="632D09"/>
                </a:solidFill>
                <a:latin typeface="Comic Sans MS" panose="030F0702030302020204" pitchFamily="66" charset="0"/>
              </a:rPr>
              <a:t/>
            </a:r>
            <a:br>
              <a:rPr lang="ru-RU" dirty="0">
                <a:solidFill>
                  <a:srgbClr val="632D09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rgbClr val="632D09"/>
                </a:solidFill>
                <a:latin typeface="Comic Sans MS" panose="030F0702030302020204" pitchFamily="66" charset="0"/>
              </a:rPr>
              <a:t> </a:t>
            </a:r>
            <a:endParaRPr lang="ru-RU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11348581" y="5909153"/>
            <a:ext cx="425885" cy="554276"/>
          </a:xfrm>
          <a:prstGeom prst="actionButtonHome">
            <a:avLst/>
          </a:prstGeom>
          <a:solidFill>
            <a:srgbClr val="FFFF00"/>
          </a:solidFill>
          <a:ln w="28575">
            <a:solidFill>
              <a:srgbClr val="632D0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Умножение 3">
            <a:hlinkClick r:id="" action="ppaction://hlinkshowjump?jump=endshow" highlightClick="1"/>
          </p:cNvPr>
          <p:cNvSpPr/>
          <p:nvPr/>
        </p:nvSpPr>
        <p:spPr>
          <a:xfrm>
            <a:off x="11279687" y="372649"/>
            <a:ext cx="563671" cy="554276"/>
          </a:xfrm>
          <a:prstGeom prst="mathMultiply">
            <a:avLst/>
          </a:prstGeom>
          <a:solidFill>
            <a:srgbClr val="FFFF00"/>
          </a:solidFill>
          <a:ln w="28575">
            <a:solidFill>
              <a:srgbClr val="632D0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632D09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3596" y="372649"/>
            <a:ext cx="4724809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3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216</Words>
  <Application>Microsoft Office PowerPoint</Application>
  <PresentationFormat>Широкоэкранный</PresentationFormat>
  <Paragraphs>211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Весёлый пасечник. Никифорова Н.В.</dc:title>
  <dc:creator>Наталья Никифорова</dc:creator>
  <cp:lastModifiedBy>Наталья Никифорова</cp:lastModifiedBy>
  <cp:revision>71</cp:revision>
  <dcterms:created xsi:type="dcterms:W3CDTF">2020-02-02T12:10:43Z</dcterms:created>
  <dcterms:modified xsi:type="dcterms:W3CDTF">2020-04-11T18:04:07Z</dcterms:modified>
</cp:coreProperties>
</file>